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  <p:sldMasterId id="2147483765" r:id="rId2"/>
  </p:sldMasterIdLst>
  <p:notesMasterIdLst>
    <p:notesMasterId r:id="rId25"/>
  </p:notesMasterIdLst>
  <p:sldIdLst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5" r:id="rId18"/>
    <p:sldId id="280" r:id="rId19"/>
    <p:sldId id="281" r:id="rId20"/>
    <p:sldId id="272" r:id="rId21"/>
    <p:sldId id="273" r:id="rId22"/>
    <p:sldId id="276" r:id="rId23"/>
    <p:sldId id="277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0824A8BB-61C0-4A3F-B89F-D87070D3F579}">
          <p14:sldIdLst>
            <p14:sldId id="257"/>
          </p14:sldIdLst>
        </p14:section>
        <p14:section name="Neurális hálók" id="{850B269E-2AA5-4BDF-A1AE-F3ABD727E874}">
          <p14:sldIdLst>
            <p14:sldId id="258"/>
            <p14:sldId id="259"/>
            <p14:sldId id="260"/>
            <p14:sldId id="261"/>
            <p14:sldId id="262"/>
            <p14:sldId id="264"/>
            <p14:sldId id="263"/>
            <p14:sldId id="266"/>
          </p14:sldIdLst>
        </p14:section>
        <p14:section name="Implementáció" id="{8AFC407A-E01E-4404-B26F-2DA7B3D88BA9}">
          <p14:sldIdLst>
            <p14:sldId id="267"/>
            <p14:sldId id="268"/>
            <p14:sldId id="269"/>
            <p14:sldId id="270"/>
            <p14:sldId id="271"/>
            <p14:sldId id="274"/>
            <p14:sldId id="275"/>
            <p14:sldId id="280"/>
            <p14:sldId id="281"/>
            <p14:sldId id="272"/>
            <p14:sldId id="273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onkos Seben" initials="DS" lastIdx="1" clrIdx="0">
    <p:extLst>
      <p:ext uri="{19B8F6BF-5375-455C-9EA6-DF929625EA0E}">
        <p15:presenceInfo xmlns:p15="http://schemas.microsoft.com/office/powerpoint/2012/main" userId="9e9f04433dcc05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8038" autoAdjust="0"/>
  </p:normalViewPr>
  <p:slideViewPr>
    <p:cSldViewPr snapToGrid="0">
      <p:cViewPr varScale="1">
        <p:scale>
          <a:sx n="75" d="100"/>
          <a:sy n="75" d="100"/>
        </p:scale>
        <p:origin x="75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C6399-023C-4E2E-8745-1C377D2D6BAF}" type="datetimeFigureOut">
              <a:rPr lang="hu-HU" smtClean="0"/>
              <a:t>2021. 12. 15.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7003B-C81D-4856-BBBF-A51F8E53E1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9598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Bővitett</a:t>
            </a:r>
            <a:r>
              <a:rPr lang="hu-HU" dirty="0"/>
              <a:t> </a:t>
            </a:r>
            <a:r>
              <a:rPr lang="hu-HU" dirty="0" err="1"/>
              <a:t>zv</a:t>
            </a:r>
            <a:r>
              <a:rPr lang="hu-HU" dirty="0"/>
              <a:t> beosztás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7003B-C81D-4856-BBBF-A51F8E53E160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7286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változó hosszú vizsgahossz </a:t>
            </a:r>
            <a:r>
              <a:rPr lang="hu-HU" dirty="0">
                <a:sym typeface="Wingdings" panose="05000000000000000000" pitchFamily="2" charset="2"/>
              </a:rPr>
              <a:t> 5 perces időszelete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x-none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Összefüggő blokkok</a:t>
            </a:r>
            <a:r>
              <a:rPr lang="hu-HU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 </a:t>
            </a:r>
            <a:endParaRPr lang="hu-HU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x-none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Egy blokk lehetőleg egy szak - az elnök meghatározza a szakot</a:t>
            </a:r>
            <a:r>
              <a:rPr lang="hu-HU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 </a:t>
            </a:r>
            <a:endParaRPr lang="hu-HU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x-none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Egy blokk lehetőleg azonos képzési szint (1 váltás még elfér, 2 perem, több rossz)</a:t>
            </a:r>
            <a:r>
              <a:rPr lang="hu-HU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 </a:t>
            </a:r>
            <a:endParaRPr lang="hu-HU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x-none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Vizsgák száma egy blokkon belül nem fix, változhat (3-6)</a:t>
            </a:r>
            <a:r>
              <a:rPr lang="hu-HU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 </a:t>
            </a:r>
            <a:endParaRPr lang="hu-HU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x-none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Termenként napi max 2 blokk</a:t>
            </a:r>
            <a:r>
              <a:rPr lang="hu-HU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 </a:t>
            </a:r>
            <a:endParaRPr lang="hu-HU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x-none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Elnök lehetőleg egész napra legyen beosztva</a:t>
            </a:r>
            <a:r>
              <a:rPr lang="hu-HU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 </a:t>
            </a:r>
            <a:endParaRPr lang="hu-HU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x-none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Titkár lehetőleg egész napra legyen beosztva</a:t>
            </a:r>
            <a:r>
              <a:rPr lang="hu-HU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 </a:t>
            </a:r>
            <a:endParaRPr lang="hu-HU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x-none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Oktatók szünetmentesen legyenek beosztva</a:t>
            </a:r>
            <a:r>
              <a:rPr lang="hu-HU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 </a:t>
            </a:r>
            <a:endParaRPr lang="hu-HU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x-none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Ebédszünet a két blokk között (40-80p, ideálisan 60p) - 11:30 és 13:40 között zajlik</a:t>
            </a:r>
            <a:r>
              <a:rPr lang="hu-HU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 </a:t>
            </a:r>
            <a:endParaRPr lang="hu-HU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x-none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Kezdés: optimálisan 9:00, legkorábban 8:00</a:t>
            </a:r>
            <a:r>
              <a:rPr lang="hu-HU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 </a:t>
            </a:r>
            <a:endParaRPr lang="hu-HU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x-none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Befejezés: optimálisan 17:00, legkésőbb 18:00</a:t>
            </a:r>
            <a:r>
              <a:rPr lang="hu-HU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 </a:t>
            </a:r>
            <a:endParaRPr lang="hu-HU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hu-HU" dirty="0"/>
          </a:p>
          <a:p>
            <a:r>
              <a:rPr lang="hu-HU" dirty="0"/>
              <a:t>modellből adódó követelmény: minden blokkban egy elnök van </a:t>
            </a:r>
          </a:p>
          <a:p>
            <a:r>
              <a:rPr lang="hu-HU" dirty="0"/>
              <a:t>(lásd </a:t>
            </a:r>
            <a:r>
              <a:rPr lang="hu-HU" dirty="0" err="1"/>
              <a:t>kövi</a:t>
            </a:r>
            <a:r>
              <a:rPr lang="hu-HU" dirty="0"/>
              <a:t> dia)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7003B-C81D-4856-BBBF-A51F8E53E160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4357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7003B-C81D-4856-BBBF-A51F8E53E160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4066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Blokkneuronok kellenek-e egyáltalán? Nem volt az elején triviális, de pl. meg kell mondani, hogy egy elnök melyik terembe van osztva, ott milyen a képzési szint stb. </a:t>
            </a:r>
          </a:p>
          <a:p>
            <a:r>
              <a:rPr lang="hu-HU" dirty="0"/>
              <a:t>Blokk hossza hogy jön ki?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7003B-C81D-4856-BBBF-A51F8E53E160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8016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Blokk hossza hogy jön ki?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7003B-C81D-4856-BBBF-A51F8E53E160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1519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Blokk hossza hogy jön ki?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7003B-C81D-4856-BBBF-A51F8E53E160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8237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Büntetés és jutalmazás</a:t>
            </a:r>
          </a:p>
          <a:p>
            <a:r>
              <a:rPr lang="hu-HU" dirty="0"/>
              <a:t>Mi a célja az energiafüggvénynek, a súlymátrixban? </a:t>
            </a:r>
          </a:p>
          <a:p>
            <a:endParaRPr lang="hu-HU" dirty="0"/>
          </a:p>
          <a:p>
            <a:r>
              <a:rPr lang="hu-HU" dirty="0"/>
              <a:t>Két módja van a számításnak: </a:t>
            </a:r>
          </a:p>
          <a:p>
            <a:r>
              <a:rPr lang="hu-HU" dirty="0"/>
              <a:t>súlymátrix előre kiszámítva </a:t>
            </a:r>
            <a:r>
              <a:rPr lang="hu-HU" dirty="0">
                <a:sym typeface="Wingdings" panose="05000000000000000000" pitchFamily="2" charset="2"/>
              </a:rPr>
              <a:t> tárhely igény 1.4 </a:t>
            </a:r>
            <a:r>
              <a:rPr lang="hu-HU" dirty="0" err="1">
                <a:sym typeface="Wingdings" panose="05000000000000000000" pitchFamily="2" charset="2"/>
              </a:rPr>
              <a:t>TiB</a:t>
            </a:r>
            <a:r>
              <a:rPr lang="hu-HU" dirty="0">
                <a:sym typeface="Wingdings" panose="05000000000000000000" pitchFamily="2" charset="2"/>
              </a:rPr>
              <a:t>))))))), gyors</a:t>
            </a:r>
          </a:p>
          <a:p>
            <a:r>
              <a:rPr lang="hu-HU" dirty="0" err="1">
                <a:sym typeface="Wingdings" panose="05000000000000000000" pitchFamily="2" charset="2"/>
              </a:rPr>
              <a:t>futásidejű</a:t>
            </a:r>
            <a:r>
              <a:rPr lang="hu-HU" dirty="0">
                <a:sym typeface="Wingdings" panose="05000000000000000000" pitchFamily="2" charset="2"/>
              </a:rPr>
              <a:t> számítása a súlymátrix aktuális sorában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7003B-C81D-4856-BBBF-A51F8E53E160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1923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Ferdén a modellből adódó követelmények (jellemzően triviális, más neuron reprezentációknál esetleg elkerülhető követelmények)</a:t>
            </a:r>
          </a:p>
          <a:p>
            <a:br>
              <a:rPr lang="hu-HU" dirty="0"/>
            </a:br>
            <a:r>
              <a:rPr lang="hu-HU" dirty="0"/>
              <a:t>Megj. a mi neuron reprezentációnkban pl. az időkövetelmények egy része (8-18h közötti vizsgaidőpontok) biztosított.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7003B-C81D-4856-BBBF-A51F8E53E160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2993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Súlyok: energiafüggvények, neuronok közti súlyok, Boltzmann: hőmérséklet</a:t>
            </a:r>
          </a:p>
          <a:p>
            <a:r>
              <a:rPr lang="hu-HU" dirty="0"/>
              <a:t>(minél fontosabb a követelmény, annál nagyobb a súly, jellemzően a struktúrából adódóak) </a:t>
            </a:r>
          </a:p>
          <a:p>
            <a:endParaRPr lang="hu-HU" dirty="0"/>
          </a:p>
          <a:p>
            <a:r>
              <a:rPr lang="hu-HU" dirty="0"/>
              <a:t>Modell és neuronok: valamennyi már létezik (lásd input beolvasás)</a:t>
            </a:r>
          </a:p>
          <a:p>
            <a:endParaRPr lang="hu-HU" dirty="0"/>
          </a:p>
          <a:p>
            <a:r>
              <a:rPr lang="hu-HU" dirty="0"/>
              <a:t>Heurisztika: </a:t>
            </a:r>
            <a:r>
              <a:rPr lang="hu-HU" dirty="0" err="1"/>
              <a:t>lok</a:t>
            </a:r>
            <a:r>
              <a:rPr lang="hu-HU" dirty="0"/>
              <a:t>. minimum lehetőleg közel legyen a </a:t>
            </a:r>
            <a:r>
              <a:rPr lang="hu-HU" dirty="0" err="1"/>
              <a:t>glob</a:t>
            </a:r>
            <a:r>
              <a:rPr lang="hu-HU" dirty="0"/>
              <a:t>. minimumhoz</a:t>
            </a:r>
          </a:p>
          <a:p>
            <a:r>
              <a:rPr lang="hu-HU" dirty="0"/>
              <a:t>minden neuron 0? 1? random? ha valaki elérhető, legyen 1 a neuronja? </a:t>
            </a:r>
          </a:p>
          <a:p>
            <a:r>
              <a:rPr lang="hu-HU" dirty="0"/>
              <a:t>szofisztikáltabb heurisztika</a:t>
            </a:r>
          </a:p>
          <a:p>
            <a:r>
              <a:rPr lang="hu-HU" dirty="0"/>
              <a:t>	az elnökök egyenlően kerülnek beosztásra (</a:t>
            </a:r>
            <a:r>
              <a:rPr lang="hu-HU" dirty="0" err="1"/>
              <a:t>vkit</a:t>
            </a:r>
            <a:r>
              <a:rPr lang="hu-HU" dirty="0"/>
              <a:t> beoszt, utána őt nem választhatja jó ideig újra)</a:t>
            </a:r>
          </a:p>
          <a:p>
            <a:r>
              <a:rPr lang="hu-HU" dirty="0"/>
              <a:t>	délelőtt </a:t>
            </a:r>
            <a:r>
              <a:rPr lang="hu-HU" dirty="0" err="1"/>
              <a:t>Msc</a:t>
            </a:r>
            <a:r>
              <a:rPr lang="hu-HU" dirty="0"/>
              <a:t> délután </a:t>
            </a:r>
            <a:r>
              <a:rPr lang="hu-HU" dirty="0" err="1"/>
              <a:t>Bsc</a:t>
            </a:r>
            <a:r>
              <a:rPr lang="hu-HU" dirty="0"/>
              <a:t>, ebédszünet nem egyenlően vágja szét a napot</a:t>
            </a:r>
          </a:p>
          <a:p>
            <a:r>
              <a:rPr lang="hu-HU" dirty="0"/>
              <a:t>	két teremben mennek mindig a vizsgák, egyik </a:t>
            </a:r>
            <a:r>
              <a:rPr lang="hu-HU" dirty="0" err="1"/>
              <a:t>info</a:t>
            </a:r>
            <a:r>
              <a:rPr lang="hu-HU" dirty="0"/>
              <a:t>, másik villany</a:t>
            </a:r>
          </a:p>
          <a:p>
            <a:endParaRPr lang="hu-HU" dirty="0"/>
          </a:p>
          <a:p>
            <a:r>
              <a:rPr lang="hu-HU" dirty="0"/>
              <a:t>Kiértékelés: előfeltétel: energiafüggvények </a:t>
            </a:r>
            <a:r>
              <a:rPr lang="hu-HU" dirty="0">
                <a:sym typeface="Wingdings" panose="05000000000000000000" pitchFamily="2" charset="2"/>
              </a:rPr>
              <a:t> nem volt még kiértékelve, vizsgálni kéne a hálózat energiáját időről időre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Exportálás: akár </a:t>
            </a:r>
            <a:r>
              <a:rPr lang="hu-HU" dirty="0" err="1">
                <a:sym typeface="Wingdings" panose="05000000000000000000" pitchFamily="2" charset="2"/>
              </a:rPr>
              <a:t>excelbe</a:t>
            </a:r>
            <a:r>
              <a:rPr lang="hu-HU" dirty="0">
                <a:sym typeface="Wingdings" panose="05000000000000000000" pitchFamily="2" charset="2"/>
              </a:rPr>
              <a:t>, kezdetnek konzolos összesítő eredmények  (pl. az elnökök hány blokkba vannak beosztva, </a:t>
            </a:r>
            <a:r>
              <a:rPr lang="hu-HU" dirty="0" err="1">
                <a:sym typeface="Wingdings" panose="05000000000000000000" pitchFamily="2" charset="2"/>
              </a:rPr>
              <a:t>energiafv</a:t>
            </a:r>
            <a:r>
              <a:rPr lang="hu-HU" dirty="0">
                <a:sym typeface="Wingdings" panose="05000000000000000000" pitchFamily="2" charset="2"/>
              </a:rPr>
              <a:t>.) </a:t>
            </a:r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7003B-C81D-4856-BBBF-A51F8E53E160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26176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7003B-C81D-4856-BBBF-A51F8E53E160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9323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Pl. logikai kapuk is NN-k (</a:t>
            </a:r>
            <a:r>
              <a:rPr lang="hu-HU" dirty="0" err="1"/>
              <a:t>perceptron</a:t>
            </a:r>
            <a:r>
              <a:rPr lang="hu-HU" dirty="0"/>
              <a:t>), de egész komolyak (jellemzően „fiatalabbak” is vannak: DCN nagyon népszerű )</a:t>
            </a:r>
          </a:p>
          <a:p>
            <a:endParaRPr lang="hu-HU" dirty="0"/>
          </a:p>
          <a:p>
            <a:r>
              <a:rPr lang="hu-HU" dirty="0"/>
              <a:t>Amiken leginkább gondolkodtunk: </a:t>
            </a:r>
            <a:r>
              <a:rPr lang="hu-HU" dirty="0" err="1"/>
              <a:t>Hopfield</a:t>
            </a:r>
            <a:r>
              <a:rPr lang="hu-HU" dirty="0"/>
              <a:t>, Boltzmann, RBM, Deep </a:t>
            </a:r>
            <a:r>
              <a:rPr lang="hu-HU" dirty="0" err="1"/>
              <a:t>Belief</a:t>
            </a:r>
            <a:r>
              <a:rPr lang="hu-HU" dirty="0"/>
              <a:t> Network</a:t>
            </a:r>
          </a:p>
          <a:p>
            <a:r>
              <a:rPr lang="hu-HU" dirty="0"/>
              <a:t>RBM, Deep </a:t>
            </a:r>
            <a:r>
              <a:rPr lang="hu-HU" dirty="0" err="1"/>
              <a:t>Belief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rejtett cellák? „osztályozós” alkalmazások</a:t>
            </a:r>
          </a:p>
          <a:p>
            <a:r>
              <a:rPr lang="hu-HU" dirty="0" err="1">
                <a:sym typeface="Wingdings" panose="05000000000000000000" pitchFamily="2" charset="2"/>
              </a:rPr>
              <a:t>Hopfield</a:t>
            </a:r>
            <a:r>
              <a:rPr lang="hu-HU" dirty="0">
                <a:sym typeface="Wingdings" panose="05000000000000000000" pitchFamily="2" charset="2"/>
              </a:rPr>
              <a:t>  Többi arra épül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7003B-C81D-4856-BBBF-A51F8E53E160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5580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tanulási szabály</a:t>
            </a:r>
          </a:p>
          <a:p>
            <a:r>
              <a:rPr lang="hu-HU" dirty="0"/>
              <a:t>aktivációs függvénnyel normalizáljuk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7003B-C81D-4856-BBBF-A51F8E53E160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69262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Elvárt input/output halmaz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u-HU" dirty="0"/>
              <a:t>Inputokra adott kimenetet összehasonlítjuk az elvárttal, ez alapján korrigáljuk a súlyokat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7003B-C81D-4856-BBBF-A51F8E53E160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9250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neurális hálózattól azt várjuk, hogy a tárolt információ zajos, torzított, esetleg hiányos változatának megmutatásakor az eredeti mintára asszociáljon. </a:t>
            </a:r>
          </a:p>
          <a:p>
            <a:endParaRPr lang="hu-HU" dirty="0"/>
          </a:p>
          <a:p>
            <a:r>
              <a:rPr lang="hu-HU" dirty="0"/>
              <a:t>Elvárt kimenet helyett jutalmak és büntetések (</a:t>
            </a:r>
            <a:r>
              <a:rPr lang="hu-HU" dirty="0">
                <a:sym typeface="Wingdings" panose="05000000000000000000" pitchFamily="2" charset="2"/>
              </a:rPr>
              <a:t> nem kell sok input/output)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7003B-C81D-4856-BBBF-A51F8E53E160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2084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b="0" dirty="0"/>
              <a:t>csak input </a:t>
            </a:r>
            <a:r>
              <a:rPr lang="hu-HU" sz="1200" b="0" dirty="0">
                <a:sym typeface="Wingdings" panose="05000000000000000000" pitchFamily="2" charset="2"/>
              </a:rPr>
              <a:t> </a:t>
            </a:r>
            <a:r>
              <a:rPr lang="hu-HU" sz="1200" b="0" dirty="0"/>
              <a:t>a háló maga az output</a:t>
            </a:r>
          </a:p>
          <a:p>
            <a:endParaRPr lang="hu-HU" b="0" dirty="0"/>
          </a:p>
          <a:p>
            <a:endParaRPr lang="hu-HU" b="0" dirty="0"/>
          </a:p>
          <a:p>
            <a:endParaRPr lang="hu-HU" b="0" dirty="0"/>
          </a:p>
          <a:p>
            <a:r>
              <a:rPr lang="hu-HU" b="0" dirty="0"/>
              <a:t>Súlyok az energiafüggvényekből adódnak (ki kell számolni) </a:t>
            </a:r>
          </a:p>
          <a:p>
            <a:endParaRPr lang="hu-HU" b="0" dirty="0"/>
          </a:p>
          <a:p>
            <a:r>
              <a:rPr lang="hu-HU" b="0" dirty="0"/>
              <a:t>(„</a:t>
            </a:r>
            <a:r>
              <a:rPr lang="hu-HU" b="0" i="1" dirty="0"/>
              <a:t>A tagokat kibontva és átrendezve a következőket kapjuk” </a:t>
            </a:r>
            <a:r>
              <a:rPr lang="hu-HU" b="0" dirty="0">
                <a:sym typeface="Wingdings" panose="05000000000000000000" pitchFamily="2" charset="2"/>
              </a:rPr>
              <a:t>)</a:t>
            </a:r>
            <a:endParaRPr lang="hu-HU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7003B-C81D-4856-BBBF-A51F8E53E160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97453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doing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7003B-C81D-4856-BBBF-A51F8E53E160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7118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Milyen </a:t>
            </a:r>
            <a:r>
              <a:rPr lang="hu-HU" dirty="0" err="1"/>
              <a:t>branchek</a:t>
            </a:r>
            <a:r>
              <a:rPr lang="hu-HU" dirty="0"/>
              <a:t> vannak, mi a szerepük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7003B-C81D-4856-BBBF-A51F8E53E160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1096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Mindkettő implementálva lett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7003B-C81D-4856-BBBF-A51F8E53E160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7196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5"/>
          <p:cNvSpPr txBox="1">
            <a:spLocks noGrp="1"/>
          </p:cNvSpPr>
          <p:nvPr>
            <p:ph type="title"/>
          </p:nvPr>
        </p:nvSpPr>
        <p:spPr>
          <a:xfrm>
            <a:off x="6849893" y="2609667"/>
            <a:ext cx="3874400" cy="3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 idx="2"/>
          </p:nvPr>
        </p:nvSpPr>
        <p:spPr>
          <a:xfrm>
            <a:off x="1474496" y="2609667"/>
            <a:ext cx="3874400" cy="3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body" idx="1"/>
          </p:nvPr>
        </p:nvSpPr>
        <p:spPr>
          <a:xfrm>
            <a:off x="1471396" y="3287805"/>
            <a:ext cx="3874400" cy="10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8" name="Google Shape;118;p5"/>
          <p:cNvSpPr txBox="1">
            <a:spLocks noGrp="1"/>
          </p:cNvSpPr>
          <p:nvPr>
            <p:ph type="body" idx="3"/>
          </p:nvPr>
        </p:nvSpPr>
        <p:spPr>
          <a:xfrm>
            <a:off x="6849899" y="3287805"/>
            <a:ext cx="3874400" cy="10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9" name="Google Shape;119;p5"/>
          <p:cNvGrpSpPr/>
          <p:nvPr/>
        </p:nvGrpSpPr>
        <p:grpSpPr>
          <a:xfrm>
            <a:off x="8662597" y="-3269215"/>
            <a:ext cx="4545408" cy="4545388"/>
            <a:chOff x="7410648" y="-1801712"/>
            <a:chExt cx="3409056" cy="3409041"/>
          </a:xfrm>
        </p:grpSpPr>
        <p:sp>
          <p:nvSpPr>
            <p:cNvPr id="120" name="Google Shape;120;p5"/>
            <p:cNvSpPr/>
            <p:nvPr/>
          </p:nvSpPr>
          <p:spPr>
            <a:xfrm flipH="1">
              <a:off x="7410648" y="-1801712"/>
              <a:ext cx="3409056" cy="3409041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5"/>
            <p:cNvSpPr/>
            <p:nvPr/>
          </p:nvSpPr>
          <p:spPr>
            <a:xfrm flipH="1">
              <a:off x="7519323" y="-1692814"/>
              <a:ext cx="3191716" cy="3191701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5"/>
            <p:cNvSpPr/>
            <p:nvPr/>
          </p:nvSpPr>
          <p:spPr>
            <a:xfrm flipH="1">
              <a:off x="7627999" y="-1584382"/>
              <a:ext cx="2974376" cy="2974361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5"/>
            <p:cNvSpPr/>
            <p:nvPr/>
          </p:nvSpPr>
          <p:spPr>
            <a:xfrm flipH="1">
              <a:off x="7736899" y="-1475485"/>
              <a:ext cx="2756586" cy="2756571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5"/>
            <p:cNvSpPr/>
            <p:nvPr/>
          </p:nvSpPr>
          <p:spPr>
            <a:xfrm flipH="1">
              <a:off x="7845567" y="-1367052"/>
              <a:ext cx="2539261" cy="2539696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5"/>
            <p:cNvSpPr/>
            <p:nvPr/>
          </p:nvSpPr>
          <p:spPr>
            <a:xfrm flipH="1">
              <a:off x="7954243" y="-1258170"/>
              <a:ext cx="2321921" cy="2321906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5"/>
            <p:cNvSpPr/>
            <p:nvPr/>
          </p:nvSpPr>
          <p:spPr>
            <a:xfrm flipH="1">
              <a:off x="8062918" y="-1149273"/>
              <a:ext cx="2104581" cy="2104566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5"/>
            <p:cNvSpPr/>
            <p:nvPr/>
          </p:nvSpPr>
          <p:spPr>
            <a:xfrm flipH="1">
              <a:off x="8171594" y="-1040840"/>
              <a:ext cx="1887241" cy="1887226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" name="Google Shape;128;p5"/>
          <p:cNvGrpSpPr/>
          <p:nvPr/>
        </p:nvGrpSpPr>
        <p:grpSpPr>
          <a:xfrm>
            <a:off x="-1039936" y="5501818"/>
            <a:ext cx="4545408" cy="4545388"/>
            <a:chOff x="7410648" y="-1420712"/>
            <a:chExt cx="3409056" cy="3409041"/>
          </a:xfrm>
        </p:grpSpPr>
        <p:sp>
          <p:nvSpPr>
            <p:cNvPr id="129" name="Google Shape;129;p5"/>
            <p:cNvSpPr/>
            <p:nvPr/>
          </p:nvSpPr>
          <p:spPr>
            <a:xfrm flipH="1">
              <a:off x="7410648" y="-1420712"/>
              <a:ext cx="3409056" cy="3409041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5"/>
            <p:cNvSpPr/>
            <p:nvPr/>
          </p:nvSpPr>
          <p:spPr>
            <a:xfrm flipH="1">
              <a:off x="7519323" y="-1311814"/>
              <a:ext cx="3191716" cy="3191701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5"/>
            <p:cNvSpPr/>
            <p:nvPr/>
          </p:nvSpPr>
          <p:spPr>
            <a:xfrm flipH="1">
              <a:off x="7627999" y="-1203382"/>
              <a:ext cx="2974376" cy="2974361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5"/>
            <p:cNvSpPr/>
            <p:nvPr/>
          </p:nvSpPr>
          <p:spPr>
            <a:xfrm flipH="1">
              <a:off x="7736899" y="-1094485"/>
              <a:ext cx="2756586" cy="2756571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5"/>
            <p:cNvSpPr/>
            <p:nvPr/>
          </p:nvSpPr>
          <p:spPr>
            <a:xfrm flipH="1">
              <a:off x="7845567" y="-986052"/>
              <a:ext cx="2539261" cy="2539696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5"/>
            <p:cNvSpPr/>
            <p:nvPr/>
          </p:nvSpPr>
          <p:spPr>
            <a:xfrm flipH="1">
              <a:off x="7954243" y="-877170"/>
              <a:ext cx="2321921" cy="2321906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5"/>
            <p:cNvSpPr/>
            <p:nvPr/>
          </p:nvSpPr>
          <p:spPr>
            <a:xfrm flipH="1">
              <a:off x="8062918" y="-768273"/>
              <a:ext cx="2104581" cy="2104566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5"/>
            <p:cNvSpPr/>
            <p:nvPr/>
          </p:nvSpPr>
          <p:spPr>
            <a:xfrm flipH="1">
              <a:off x="8171594" y="-659840"/>
              <a:ext cx="1887241" cy="1887226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30732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6"/>
          <p:cNvSpPr txBox="1">
            <a:spLocks noGrp="1"/>
          </p:cNvSpPr>
          <p:nvPr>
            <p:ph type="title"/>
          </p:nvPr>
        </p:nvSpPr>
        <p:spPr>
          <a:xfrm>
            <a:off x="7163000" y="2058551"/>
            <a:ext cx="3744000" cy="1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3" name="Google Shape;403;p16"/>
          <p:cNvSpPr txBox="1">
            <a:spLocks noGrp="1"/>
          </p:cNvSpPr>
          <p:nvPr>
            <p:ph type="body" idx="1"/>
          </p:nvPr>
        </p:nvSpPr>
        <p:spPr>
          <a:xfrm>
            <a:off x="7163000" y="3159987"/>
            <a:ext cx="3744000" cy="17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04" name="Google Shape;404;p16"/>
          <p:cNvGrpSpPr/>
          <p:nvPr/>
        </p:nvGrpSpPr>
        <p:grpSpPr>
          <a:xfrm>
            <a:off x="-7350699" y="-3837735"/>
            <a:ext cx="10861989" cy="10861348"/>
            <a:chOff x="-19594249" y="1961573"/>
            <a:chExt cx="8146492" cy="8146011"/>
          </a:xfrm>
        </p:grpSpPr>
        <p:sp>
          <p:nvSpPr>
            <p:cNvPr id="405" name="Google Shape;405;p16"/>
            <p:cNvSpPr/>
            <p:nvPr/>
          </p:nvSpPr>
          <p:spPr>
            <a:xfrm rot="-1137950">
              <a:off x="-18726574" y="2829396"/>
              <a:ext cx="6411140" cy="6410365"/>
            </a:xfrm>
            <a:custGeom>
              <a:avLst/>
              <a:gdLst/>
              <a:ahLst/>
              <a:cxnLst/>
              <a:rect l="l" t="t" r="r" b="b"/>
              <a:pathLst>
                <a:path w="256449" h="256418" fill="none" extrusionOk="0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16"/>
            <p:cNvSpPr/>
            <p:nvPr/>
          </p:nvSpPr>
          <p:spPr>
            <a:xfrm rot="-1137950">
              <a:off x="-18544976" y="3010252"/>
              <a:ext cx="6047945" cy="6048670"/>
            </a:xfrm>
            <a:custGeom>
              <a:avLst/>
              <a:gdLst/>
              <a:ahLst/>
              <a:cxnLst/>
              <a:rect l="l" t="t" r="r" b="b"/>
              <a:pathLst>
                <a:path w="241921" h="241950" fill="none" extrusionOk="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16"/>
            <p:cNvSpPr/>
            <p:nvPr/>
          </p:nvSpPr>
          <p:spPr>
            <a:xfrm rot="-1137950">
              <a:off x="-18363746" y="3191859"/>
              <a:ext cx="5685475" cy="5685450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16"/>
            <p:cNvSpPr/>
            <p:nvPr/>
          </p:nvSpPr>
          <p:spPr>
            <a:xfrm rot="-1137950">
              <a:off x="-18182385" y="3373470"/>
              <a:ext cx="5323004" cy="5322979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16"/>
            <p:cNvSpPr/>
            <p:nvPr/>
          </p:nvSpPr>
          <p:spPr>
            <a:xfrm rot="-1137950">
              <a:off x="-18001277" y="3554347"/>
              <a:ext cx="4960534" cy="4960509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16"/>
            <p:cNvSpPr/>
            <p:nvPr/>
          </p:nvSpPr>
          <p:spPr>
            <a:xfrm rot="-1137950">
              <a:off x="-17819663" y="3735978"/>
              <a:ext cx="4597314" cy="4597289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16"/>
            <p:cNvSpPr/>
            <p:nvPr/>
          </p:nvSpPr>
          <p:spPr>
            <a:xfrm rot="-1137950">
              <a:off x="-17638441" y="3916834"/>
              <a:ext cx="4234869" cy="4235594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16"/>
            <p:cNvSpPr/>
            <p:nvPr/>
          </p:nvSpPr>
          <p:spPr>
            <a:xfrm rot="-1137950">
              <a:off x="-17457211" y="4098441"/>
              <a:ext cx="3872399" cy="3872374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16"/>
            <p:cNvSpPr/>
            <p:nvPr/>
          </p:nvSpPr>
          <p:spPr>
            <a:xfrm rot="-1137950">
              <a:off x="-17275850" y="4280052"/>
              <a:ext cx="3509928" cy="3509903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16"/>
            <p:cNvSpPr/>
            <p:nvPr/>
          </p:nvSpPr>
          <p:spPr>
            <a:xfrm rot="-1137950">
              <a:off x="-17094741" y="4460929"/>
              <a:ext cx="3147458" cy="3147433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5" name="Google Shape;415;p16"/>
          <p:cNvGrpSpPr/>
          <p:nvPr/>
        </p:nvGrpSpPr>
        <p:grpSpPr>
          <a:xfrm>
            <a:off x="7498735" y="2358665"/>
            <a:ext cx="10861989" cy="10861348"/>
            <a:chOff x="-22282299" y="2213398"/>
            <a:chExt cx="8146492" cy="8146011"/>
          </a:xfrm>
        </p:grpSpPr>
        <p:sp>
          <p:nvSpPr>
            <p:cNvPr id="416" name="Google Shape;416;p16"/>
            <p:cNvSpPr/>
            <p:nvPr/>
          </p:nvSpPr>
          <p:spPr>
            <a:xfrm rot="-1137950">
              <a:off x="-21414624" y="3081221"/>
              <a:ext cx="6411140" cy="6410365"/>
            </a:xfrm>
            <a:custGeom>
              <a:avLst/>
              <a:gdLst/>
              <a:ahLst/>
              <a:cxnLst/>
              <a:rect l="l" t="t" r="r" b="b"/>
              <a:pathLst>
                <a:path w="256449" h="256418" fill="none" extrusionOk="0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16"/>
            <p:cNvSpPr/>
            <p:nvPr/>
          </p:nvSpPr>
          <p:spPr>
            <a:xfrm rot="-1137950">
              <a:off x="-21233026" y="3262077"/>
              <a:ext cx="6047945" cy="6048670"/>
            </a:xfrm>
            <a:custGeom>
              <a:avLst/>
              <a:gdLst/>
              <a:ahLst/>
              <a:cxnLst/>
              <a:rect l="l" t="t" r="r" b="b"/>
              <a:pathLst>
                <a:path w="241921" h="241950" fill="none" extrusionOk="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16"/>
            <p:cNvSpPr/>
            <p:nvPr/>
          </p:nvSpPr>
          <p:spPr>
            <a:xfrm rot="-1137950">
              <a:off x="-21051796" y="3443684"/>
              <a:ext cx="5685475" cy="5685450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16"/>
            <p:cNvSpPr/>
            <p:nvPr/>
          </p:nvSpPr>
          <p:spPr>
            <a:xfrm rot="-1137950">
              <a:off x="-20870435" y="3625295"/>
              <a:ext cx="5323004" cy="5322979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16"/>
            <p:cNvSpPr/>
            <p:nvPr/>
          </p:nvSpPr>
          <p:spPr>
            <a:xfrm rot="-1137950">
              <a:off x="-20689327" y="3806172"/>
              <a:ext cx="4960534" cy="4960509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16"/>
            <p:cNvSpPr/>
            <p:nvPr/>
          </p:nvSpPr>
          <p:spPr>
            <a:xfrm rot="-1137950">
              <a:off x="-20507713" y="3987803"/>
              <a:ext cx="4597314" cy="4597289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16"/>
            <p:cNvSpPr/>
            <p:nvPr/>
          </p:nvSpPr>
          <p:spPr>
            <a:xfrm rot="-1137950">
              <a:off x="-20326491" y="4168659"/>
              <a:ext cx="4234869" cy="4235594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16"/>
            <p:cNvSpPr/>
            <p:nvPr/>
          </p:nvSpPr>
          <p:spPr>
            <a:xfrm rot="-1137950">
              <a:off x="-20145261" y="4350266"/>
              <a:ext cx="3872399" cy="3872374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16"/>
            <p:cNvSpPr/>
            <p:nvPr/>
          </p:nvSpPr>
          <p:spPr>
            <a:xfrm rot="-1137950">
              <a:off x="-19963900" y="4531877"/>
              <a:ext cx="3509928" cy="3509903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6"/>
            <p:cNvSpPr/>
            <p:nvPr/>
          </p:nvSpPr>
          <p:spPr>
            <a:xfrm rot="-1137950">
              <a:off x="-19782791" y="4712754"/>
              <a:ext cx="3147458" cy="3147433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69951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7"/>
          <p:cNvSpPr txBox="1">
            <a:spLocks noGrp="1"/>
          </p:cNvSpPr>
          <p:nvPr>
            <p:ph type="title"/>
          </p:nvPr>
        </p:nvSpPr>
        <p:spPr>
          <a:xfrm>
            <a:off x="1905160" y="5249473"/>
            <a:ext cx="3352400" cy="7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867">
                <a:latin typeface="Be Vietnam"/>
                <a:ea typeface="Be Vietnam"/>
                <a:cs typeface="Be Vietnam"/>
                <a:sym typeface="Be Vietna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867">
                <a:latin typeface="Be Vietnam"/>
                <a:ea typeface="Be Vietnam"/>
                <a:cs typeface="Be Vietnam"/>
                <a:sym typeface="Be Vietna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867">
                <a:latin typeface="Be Vietnam"/>
                <a:ea typeface="Be Vietnam"/>
                <a:cs typeface="Be Vietnam"/>
                <a:sym typeface="Be Vietna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867">
                <a:latin typeface="Be Vietnam"/>
                <a:ea typeface="Be Vietnam"/>
                <a:cs typeface="Be Vietnam"/>
                <a:sym typeface="Be Vietna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867">
                <a:latin typeface="Be Vietnam"/>
                <a:ea typeface="Be Vietnam"/>
                <a:cs typeface="Be Vietnam"/>
                <a:sym typeface="Be Vietna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867">
                <a:latin typeface="Be Vietnam"/>
                <a:ea typeface="Be Vietnam"/>
                <a:cs typeface="Be Vietnam"/>
                <a:sym typeface="Be Vietna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867">
                <a:latin typeface="Be Vietnam"/>
                <a:ea typeface="Be Vietnam"/>
                <a:cs typeface="Be Vietnam"/>
                <a:sym typeface="Be Vietna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867">
                <a:latin typeface="Be Vietnam"/>
                <a:ea typeface="Be Vietnam"/>
                <a:cs typeface="Be Vietnam"/>
                <a:sym typeface="Be Vietna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8" name="Google Shape;428;p17"/>
          <p:cNvSpPr txBox="1">
            <a:spLocks noGrp="1"/>
          </p:cNvSpPr>
          <p:nvPr>
            <p:ph type="title" idx="2"/>
          </p:nvPr>
        </p:nvSpPr>
        <p:spPr>
          <a:xfrm>
            <a:off x="6934473" y="5249473"/>
            <a:ext cx="3352400" cy="7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867">
                <a:latin typeface="Be Vietnam"/>
                <a:ea typeface="Be Vietnam"/>
                <a:cs typeface="Be Vietnam"/>
                <a:sym typeface="Be Vietna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867">
                <a:latin typeface="Be Vietnam"/>
                <a:ea typeface="Be Vietnam"/>
                <a:cs typeface="Be Vietnam"/>
                <a:sym typeface="Be Vietna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867">
                <a:latin typeface="Be Vietnam"/>
                <a:ea typeface="Be Vietnam"/>
                <a:cs typeface="Be Vietnam"/>
                <a:sym typeface="Be Vietna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867">
                <a:latin typeface="Be Vietnam"/>
                <a:ea typeface="Be Vietnam"/>
                <a:cs typeface="Be Vietnam"/>
                <a:sym typeface="Be Vietna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867">
                <a:latin typeface="Be Vietnam"/>
                <a:ea typeface="Be Vietnam"/>
                <a:cs typeface="Be Vietnam"/>
                <a:sym typeface="Be Vietna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867">
                <a:latin typeface="Be Vietnam"/>
                <a:ea typeface="Be Vietnam"/>
                <a:cs typeface="Be Vietnam"/>
                <a:sym typeface="Be Vietna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867">
                <a:latin typeface="Be Vietnam"/>
                <a:ea typeface="Be Vietnam"/>
                <a:cs typeface="Be Vietnam"/>
                <a:sym typeface="Be Vietna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867">
                <a:latin typeface="Be Vietnam"/>
                <a:ea typeface="Be Vietnam"/>
                <a:cs typeface="Be Vietnam"/>
                <a:sym typeface="Be Vietna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9" name="Google Shape;429;p17"/>
          <p:cNvSpPr txBox="1">
            <a:spLocks noGrp="1"/>
          </p:cNvSpPr>
          <p:nvPr>
            <p:ph type="title" idx="3"/>
          </p:nvPr>
        </p:nvSpPr>
        <p:spPr>
          <a:xfrm>
            <a:off x="1905160" y="4698000"/>
            <a:ext cx="3352400" cy="5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2400" b="1">
                <a:latin typeface="Be Vietnam"/>
                <a:ea typeface="Be Vietnam"/>
                <a:cs typeface="Be Vietnam"/>
                <a:sym typeface="Be Vietna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2400" b="1">
                <a:latin typeface="Be Vietnam"/>
                <a:ea typeface="Be Vietnam"/>
                <a:cs typeface="Be Vietnam"/>
                <a:sym typeface="Be Vietna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2400" b="1">
                <a:latin typeface="Be Vietnam"/>
                <a:ea typeface="Be Vietnam"/>
                <a:cs typeface="Be Vietnam"/>
                <a:sym typeface="Be Vietna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2400" b="1">
                <a:latin typeface="Be Vietnam"/>
                <a:ea typeface="Be Vietnam"/>
                <a:cs typeface="Be Vietnam"/>
                <a:sym typeface="Be Vietna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2400" b="1">
                <a:latin typeface="Be Vietnam"/>
                <a:ea typeface="Be Vietnam"/>
                <a:cs typeface="Be Vietnam"/>
                <a:sym typeface="Be Vietna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2400" b="1">
                <a:latin typeface="Be Vietnam"/>
                <a:ea typeface="Be Vietnam"/>
                <a:cs typeface="Be Vietnam"/>
                <a:sym typeface="Be Vietna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2400" b="1">
                <a:latin typeface="Be Vietnam"/>
                <a:ea typeface="Be Vietnam"/>
                <a:cs typeface="Be Vietnam"/>
                <a:sym typeface="Be Vietna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2400" b="1">
                <a:latin typeface="Be Vietnam"/>
                <a:ea typeface="Be Vietnam"/>
                <a:cs typeface="Be Vietnam"/>
                <a:sym typeface="Be Vietna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0" name="Google Shape;430;p17"/>
          <p:cNvSpPr txBox="1">
            <a:spLocks noGrp="1"/>
          </p:cNvSpPr>
          <p:nvPr>
            <p:ph type="title" idx="4"/>
          </p:nvPr>
        </p:nvSpPr>
        <p:spPr>
          <a:xfrm>
            <a:off x="6934473" y="4698000"/>
            <a:ext cx="3352400" cy="5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2400" b="1">
                <a:latin typeface="Be Vietnam"/>
                <a:ea typeface="Be Vietnam"/>
                <a:cs typeface="Be Vietnam"/>
                <a:sym typeface="Be Vietna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2400" b="1">
                <a:latin typeface="Be Vietnam"/>
                <a:ea typeface="Be Vietnam"/>
                <a:cs typeface="Be Vietnam"/>
                <a:sym typeface="Be Vietna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2400" b="1">
                <a:latin typeface="Be Vietnam"/>
                <a:ea typeface="Be Vietnam"/>
                <a:cs typeface="Be Vietnam"/>
                <a:sym typeface="Be Vietna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2400" b="1">
                <a:latin typeface="Be Vietnam"/>
                <a:ea typeface="Be Vietnam"/>
                <a:cs typeface="Be Vietnam"/>
                <a:sym typeface="Be Vietna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2400" b="1">
                <a:latin typeface="Be Vietnam"/>
                <a:ea typeface="Be Vietnam"/>
                <a:cs typeface="Be Vietnam"/>
                <a:sym typeface="Be Vietna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2400" b="1">
                <a:latin typeface="Be Vietnam"/>
                <a:ea typeface="Be Vietnam"/>
                <a:cs typeface="Be Vietnam"/>
                <a:sym typeface="Be Vietna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2400" b="1">
                <a:latin typeface="Be Vietnam"/>
                <a:ea typeface="Be Vietnam"/>
                <a:cs typeface="Be Vietnam"/>
                <a:sym typeface="Be Vietna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2400" b="1">
                <a:latin typeface="Be Vietnam"/>
                <a:ea typeface="Be Vietnam"/>
                <a:cs typeface="Be Vietnam"/>
                <a:sym typeface="Be Vietna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1" name="Google Shape;431;p17"/>
          <p:cNvSpPr txBox="1">
            <a:spLocks noGrp="1"/>
          </p:cNvSpPr>
          <p:nvPr>
            <p:ph type="title" idx="5"/>
          </p:nvPr>
        </p:nvSpPr>
        <p:spPr>
          <a:xfrm>
            <a:off x="950967" y="719333"/>
            <a:ext cx="103456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32" name="Google Shape;432;p17"/>
          <p:cNvGrpSpPr/>
          <p:nvPr/>
        </p:nvGrpSpPr>
        <p:grpSpPr>
          <a:xfrm>
            <a:off x="10283334" y="-2297685"/>
            <a:ext cx="3722551" cy="3722521"/>
            <a:chOff x="7712500" y="-1723264"/>
            <a:chExt cx="2791913" cy="2791891"/>
          </a:xfrm>
        </p:grpSpPr>
        <p:sp>
          <p:nvSpPr>
            <p:cNvPr id="433" name="Google Shape;433;p17"/>
            <p:cNvSpPr/>
            <p:nvPr/>
          </p:nvSpPr>
          <p:spPr>
            <a:xfrm flipH="1">
              <a:off x="7712500" y="-1723264"/>
              <a:ext cx="2791913" cy="2791891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17"/>
            <p:cNvSpPr/>
            <p:nvPr/>
          </p:nvSpPr>
          <p:spPr>
            <a:xfrm flipH="1">
              <a:off x="7880326" y="-1555446"/>
              <a:ext cx="2456270" cy="2456270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17"/>
            <p:cNvSpPr/>
            <p:nvPr/>
          </p:nvSpPr>
          <p:spPr>
            <a:xfrm flipH="1">
              <a:off x="8027410" y="-1408369"/>
              <a:ext cx="2162108" cy="2162109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17"/>
            <p:cNvSpPr/>
            <p:nvPr/>
          </p:nvSpPr>
          <p:spPr>
            <a:xfrm flipH="1">
              <a:off x="8174493" y="-1261292"/>
              <a:ext cx="1867947" cy="1867947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17"/>
            <p:cNvSpPr/>
            <p:nvPr/>
          </p:nvSpPr>
          <p:spPr>
            <a:xfrm flipH="1">
              <a:off x="8321577" y="-1114214"/>
              <a:ext cx="1573786" cy="1573786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17"/>
            <p:cNvSpPr/>
            <p:nvPr/>
          </p:nvSpPr>
          <p:spPr>
            <a:xfrm flipH="1">
              <a:off x="8245201" y="-1190623"/>
              <a:ext cx="1726550" cy="172655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17"/>
            <p:cNvSpPr/>
            <p:nvPr/>
          </p:nvSpPr>
          <p:spPr>
            <a:xfrm flipH="1">
              <a:off x="8102409" y="-1333323"/>
              <a:ext cx="2012042" cy="201204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17"/>
            <p:cNvSpPr/>
            <p:nvPr/>
          </p:nvSpPr>
          <p:spPr>
            <a:xfrm flipH="1">
              <a:off x="7953567" y="-1482446"/>
              <a:ext cx="2310050" cy="2310050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17"/>
            <p:cNvSpPr/>
            <p:nvPr/>
          </p:nvSpPr>
          <p:spPr>
            <a:xfrm flipH="1">
              <a:off x="7798312" y="-1638431"/>
              <a:ext cx="2622456" cy="2622436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2" name="Google Shape;442;p17"/>
          <p:cNvGrpSpPr/>
          <p:nvPr/>
        </p:nvGrpSpPr>
        <p:grpSpPr>
          <a:xfrm>
            <a:off x="-1944766" y="5404349"/>
            <a:ext cx="3722551" cy="3722521"/>
            <a:chOff x="-1458575" y="4053261"/>
            <a:chExt cx="2791913" cy="2791891"/>
          </a:xfrm>
        </p:grpSpPr>
        <p:sp>
          <p:nvSpPr>
            <p:cNvPr id="443" name="Google Shape;443;p17"/>
            <p:cNvSpPr/>
            <p:nvPr/>
          </p:nvSpPr>
          <p:spPr>
            <a:xfrm flipH="1">
              <a:off x="-1458575" y="4053261"/>
              <a:ext cx="2791913" cy="2791891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17"/>
            <p:cNvSpPr/>
            <p:nvPr/>
          </p:nvSpPr>
          <p:spPr>
            <a:xfrm flipH="1">
              <a:off x="-1290749" y="4221079"/>
              <a:ext cx="2456270" cy="2456270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17"/>
            <p:cNvSpPr/>
            <p:nvPr/>
          </p:nvSpPr>
          <p:spPr>
            <a:xfrm flipH="1">
              <a:off x="-1143665" y="4368156"/>
              <a:ext cx="2162109" cy="2162109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17"/>
            <p:cNvSpPr/>
            <p:nvPr/>
          </p:nvSpPr>
          <p:spPr>
            <a:xfrm flipH="1">
              <a:off x="-996582" y="4515233"/>
              <a:ext cx="1867947" cy="1867947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17"/>
            <p:cNvSpPr/>
            <p:nvPr/>
          </p:nvSpPr>
          <p:spPr>
            <a:xfrm flipH="1">
              <a:off x="-849498" y="4662311"/>
              <a:ext cx="1573786" cy="1573786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17"/>
            <p:cNvSpPr/>
            <p:nvPr/>
          </p:nvSpPr>
          <p:spPr>
            <a:xfrm flipH="1">
              <a:off x="-925874" y="4585902"/>
              <a:ext cx="1726550" cy="172655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17"/>
            <p:cNvSpPr/>
            <p:nvPr/>
          </p:nvSpPr>
          <p:spPr>
            <a:xfrm flipH="1">
              <a:off x="-1068666" y="4443202"/>
              <a:ext cx="2012042" cy="201204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17"/>
            <p:cNvSpPr/>
            <p:nvPr/>
          </p:nvSpPr>
          <p:spPr>
            <a:xfrm flipH="1">
              <a:off x="-1217508" y="4294079"/>
              <a:ext cx="2310050" cy="2310050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17"/>
            <p:cNvSpPr/>
            <p:nvPr/>
          </p:nvSpPr>
          <p:spPr>
            <a:xfrm flipH="1">
              <a:off x="-1372763" y="4138094"/>
              <a:ext cx="2622456" cy="2622436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7135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8"/>
          <p:cNvSpPr txBox="1">
            <a:spLocks noGrp="1"/>
          </p:cNvSpPr>
          <p:nvPr>
            <p:ph type="subTitle" idx="1"/>
          </p:nvPr>
        </p:nvSpPr>
        <p:spPr>
          <a:xfrm>
            <a:off x="3546480" y="2950967"/>
            <a:ext cx="2233200" cy="5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4" name="Google Shape;454;p18"/>
          <p:cNvSpPr txBox="1">
            <a:spLocks noGrp="1"/>
          </p:cNvSpPr>
          <p:nvPr>
            <p:ph type="subTitle" idx="2"/>
          </p:nvPr>
        </p:nvSpPr>
        <p:spPr>
          <a:xfrm>
            <a:off x="6541565" y="2959984"/>
            <a:ext cx="2233200" cy="5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5" name="Google Shape;455;p18"/>
          <p:cNvSpPr txBox="1">
            <a:spLocks noGrp="1"/>
          </p:cNvSpPr>
          <p:nvPr>
            <p:ph type="ctrTitle"/>
          </p:nvPr>
        </p:nvSpPr>
        <p:spPr>
          <a:xfrm>
            <a:off x="3459700" y="2461967"/>
            <a:ext cx="2406800" cy="36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6" name="Google Shape;456;p18"/>
          <p:cNvSpPr txBox="1">
            <a:spLocks noGrp="1"/>
          </p:cNvSpPr>
          <p:nvPr>
            <p:ph type="ctrTitle" idx="3"/>
          </p:nvPr>
        </p:nvSpPr>
        <p:spPr>
          <a:xfrm>
            <a:off x="6454767" y="2443933"/>
            <a:ext cx="2406800" cy="36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7" name="Google Shape;457;p18"/>
          <p:cNvSpPr txBox="1">
            <a:spLocks noGrp="1"/>
          </p:cNvSpPr>
          <p:nvPr>
            <p:ph type="subTitle" idx="4"/>
          </p:nvPr>
        </p:nvSpPr>
        <p:spPr>
          <a:xfrm>
            <a:off x="3546399" y="5501215"/>
            <a:ext cx="2233200" cy="5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8" name="Google Shape;458;p18"/>
          <p:cNvSpPr txBox="1">
            <a:spLocks noGrp="1"/>
          </p:cNvSpPr>
          <p:nvPr>
            <p:ph type="subTitle" idx="5"/>
          </p:nvPr>
        </p:nvSpPr>
        <p:spPr>
          <a:xfrm>
            <a:off x="6541565" y="5501215"/>
            <a:ext cx="2233200" cy="5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9" name="Google Shape;459;p18"/>
          <p:cNvSpPr txBox="1">
            <a:spLocks noGrp="1"/>
          </p:cNvSpPr>
          <p:nvPr>
            <p:ph type="ctrTitle" idx="6"/>
          </p:nvPr>
        </p:nvSpPr>
        <p:spPr>
          <a:xfrm>
            <a:off x="3459600" y="5024700"/>
            <a:ext cx="2406800" cy="36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0" name="Google Shape;460;p18"/>
          <p:cNvSpPr txBox="1">
            <a:spLocks noGrp="1"/>
          </p:cNvSpPr>
          <p:nvPr>
            <p:ph type="ctrTitle" idx="7"/>
          </p:nvPr>
        </p:nvSpPr>
        <p:spPr>
          <a:xfrm>
            <a:off x="6454800" y="5024700"/>
            <a:ext cx="2406800" cy="36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1" name="Google Shape;461;p18"/>
          <p:cNvSpPr txBox="1">
            <a:spLocks noGrp="1"/>
          </p:cNvSpPr>
          <p:nvPr>
            <p:ph type="title" idx="8"/>
          </p:nvPr>
        </p:nvSpPr>
        <p:spPr>
          <a:xfrm>
            <a:off x="950967" y="719333"/>
            <a:ext cx="103456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62" name="Google Shape;462;p18"/>
          <p:cNvGrpSpPr/>
          <p:nvPr/>
        </p:nvGrpSpPr>
        <p:grpSpPr>
          <a:xfrm>
            <a:off x="-3037800" y="4267367"/>
            <a:ext cx="4802845" cy="4728723"/>
            <a:chOff x="-2278350" y="3200525"/>
            <a:chExt cx="3602134" cy="3546542"/>
          </a:xfrm>
        </p:grpSpPr>
        <p:sp>
          <p:nvSpPr>
            <p:cNvPr id="463" name="Google Shape;463;p18"/>
            <p:cNvSpPr/>
            <p:nvPr/>
          </p:nvSpPr>
          <p:spPr>
            <a:xfrm>
              <a:off x="-1819296" y="3767012"/>
              <a:ext cx="2614155" cy="2565977"/>
            </a:xfrm>
            <a:custGeom>
              <a:avLst/>
              <a:gdLst/>
              <a:ahLst/>
              <a:cxnLst/>
              <a:rect l="l" t="t" r="r" b="b"/>
              <a:pathLst>
                <a:path w="257362" h="252619" extrusionOk="0">
                  <a:moveTo>
                    <a:pt x="28330" y="252618"/>
                  </a:moveTo>
                  <a:cubicBezTo>
                    <a:pt x="28238" y="252618"/>
                    <a:pt x="28147" y="252588"/>
                    <a:pt x="28056" y="252527"/>
                  </a:cubicBezTo>
                  <a:cubicBezTo>
                    <a:pt x="27934" y="252436"/>
                    <a:pt x="27874" y="252314"/>
                    <a:pt x="27874" y="252193"/>
                  </a:cubicBezTo>
                  <a:lnTo>
                    <a:pt x="31" y="29211"/>
                  </a:lnTo>
                  <a:cubicBezTo>
                    <a:pt x="1" y="28937"/>
                    <a:pt x="183" y="28694"/>
                    <a:pt x="457" y="28663"/>
                  </a:cubicBezTo>
                  <a:lnTo>
                    <a:pt x="228941" y="0"/>
                  </a:lnTo>
                  <a:cubicBezTo>
                    <a:pt x="229063" y="0"/>
                    <a:pt x="229215" y="31"/>
                    <a:pt x="229306" y="122"/>
                  </a:cubicBezTo>
                  <a:cubicBezTo>
                    <a:pt x="229397" y="183"/>
                    <a:pt x="229488" y="304"/>
                    <a:pt x="229488" y="426"/>
                  </a:cubicBezTo>
                  <a:lnTo>
                    <a:pt x="257331" y="223408"/>
                  </a:lnTo>
                  <a:cubicBezTo>
                    <a:pt x="257361" y="223681"/>
                    <a:pt x="257179" y="223925"/>
                    <a:pt x="256905" y="223955"/>
                  </a:cubicBezTo>
                  <a:lnTo>
                    <a:pt x="28421" y="252618"/>
                  </a:lnTo>
                  <a:cubicBezTo>
                    <a:pt x="28390" y="252618"/>
                    <a:pt x="28360" y="252618"/>
                    <a:pt x="28330" y="252618"/>
                  </a:cubicBezTo>
                  <a:close/>
                  <a:moveTo>
                    <a:pt x="1065" y="29575"/>
                  </a:moveTo>
                  <a:lnTo>
                    <a:pt x="28786" y="251585"/>
                  </a:lnTo>
                  <a:lnTo>
                    <a:pt x="256297" y="223074"/>
                  </a:lnTo>
                  <a:lnTo>
                    <a:pt x="228577" y="103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18"/>
            <p:cNvSpPr/>
            <p:nvPr/>
          </p:nvSpPr>
          <p:spPr>
            <a:xfrm>
              <a:off x="-1229650" y="4494957"/>
              <a:ext cx="1153171" cy="1137721"/>
            </a:xfrm>
            <a:custGeom>
              <a:avLst/>
              <a:gdLst/>
              <a:ahLst/>
              <a:cxnLst/>
              <a:rect l="l" t="t" r="r" b="b"/>
              <a:pathLst>
                <a:path w="113529" h="112008" extrusionOk="0">
                  <a:moveTo>
                    <a:pt x="122" y="86141"/>
                  </a:moveTo>
                  <a:cubicBezTo>
                    <a:pt x="92" y="86111"/>
                    <a:pt x="61" y="86080"/>
                    <a:pt x="31" y="86050"/>
                  </a:cubicBezTo>
                  <a:cubicBezTo>
                    <a:pt x="1" y="85989"/>
                    <a:pt x="1" y="85959"/>
                    <a:pt x="1" y="85898"/>
                  </a:cubicBezTo>
                  <a:lnTo>
                    <a:pt x="25259" y="152"/>
                  </a:lnTo>
                  <a:cubicBezTo>
                    <a:pt x="25290" y="61"/>
                    <a:pt x="25411" y="0"/>
                    <a:pt x="25503" y="31"/>
                  </a:cubicBezTo>
                  <a:lnTo>
                    <a:pt x="113377" y="25867"/>
                  </a:lnTo>
                  <a:cubicBezTo>
                    <a:pt x="113437" y="25867"/>
                    <a:pt x="113468" y="25897"/>
                    <a:pt x="113498" y="25958"/>
                  </a:cubicBezTo>
                  <a:cubicBezTo>
                    <a:pt x="113529" y="25988"/>
                    <a:pt x="113529" y="26049"/>
                    <a:pt x="113529" y="26110"/>
                  </a:cubicBezTo>
                  <a:lnTo>
                    <a:pt x="88270" y="111856"/>
                  </a:lnTo>
                  <a:cubicBezTo>
                    <a:pt x="88239" y="111947"/>
                    <a:pt x="88118" y="112008"/>
                    <a:pt x="88027" y="111977"/>
                  </a:cubicBezTo>
                  <a:lnTo>
                    <a:pt x="153" y="86141"/>
                  </a:lnTo>
                  <a:cubicBezTo>
                    <a:pt x="122" y="86141"/>
                    <a:pt x="122" y="86141"/>
                    <a:pt x="122" y="86141"/>
                  </a:cubicBezTo>
                  <a:close/>
                  <a:moveTo>
                    <a:pt x="25594" y="456"/>
                  </a:moveTo>
                  <a:lnTo>
                    <a:pt x="426" y="85807"/>
                  </a:lnTo>
                  <a:lnTo>
                    <a:pt x="87935" y="111552"/>
                  </a:lnTo>
                  <a:lnTo>
                    <a:pt x="113073" y="2617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18"/>
            <p:cNvSpPr/>
            <p:nvPr/>
          </p:nvSpPr>
          <p:spPr>
            <a:xfrm>
              <a:off x="-1250949" y="4449883"/>
              <a:ext cx="1235599" cy="1217387"/>
            </a:xfrm>
            <a:custGeom>
              <a:avLst/>
              <a:gdLst/>
              <a:ahLst/>
              <a:cxnLst/>
              <a:rect l="l" t="t" r="r" b="b"/>
              <a:pathLst>
                <a:path w="121644" h="119851" extrusionOk="0">
                  <a:moveTo>
                    <a:pt x="152" y="95382"/>
                  </a:moveTo>
                  <a:cubicBezTo>
                    <a:pt x="91" y="95382"/>
                    <a:pt x="61" y="95351"/>
                    <a:pt x="31" y="95291"/>
                  </a:cubicBezTo>
                  <a:cubicBezTo>
                    <a:pt x="0" y="95260"/>
                    <a:pt x="0" y="95199"/>
                    <a:pt x="31" y="95139"/>
                  </a:cubicBezTo>
                  <a:lnTo>
                    <a:pt x="23891" y="183"/>
                  </a:lnTo>
                  <a:cubicBezTo>
                    <a:pt x="23922" y="61"/>
                    <a:pt x="24043" y="0"/>
                    <a:pt x="24165" y="31"/>
                  </a:cubicBezTo>
                  <a:lnTo>
                    <a:pt x="121492" y="24438"/>
                  </a:lnTo>
                  <a:cubicBezTo>
                    <a:pt x="121553" y="24469"/>
                    <a:pt x="121583" y="24499"/>
                    <a:pt x="121614" y="24560"/>
                  </a:cubicBezTo>
                  <a:cubicBezTo>
                    <a:pt x="121644" y="24590"/>
                    <a:pt x="121644" y="24651"/>
                    <a:pt x="121644" y="24712"/>
                  </a:cubicBezTo>
                  <a:lnTo>
                    <a:pt x="97753" y="119668"/>
                  </a:lnTo>
                  <a:cubicBezTo>
                    <a:pt x="97722" y="119789"/>
                    <a:pt x="97631" y="119850"/>
                    <a:pt x="97510" y="119820"/>
                  </a:cubicBezTo>
                  <a:lnTo>
                    <a:pt x="183" y="95412"/>
                  </a:lnTo>
                  <a:cubicBezTo>
                    <a:pt x="152" y="95382"/>
                    <a:pt x="152" y="95382"/>
                    <a:pt x="152" y="95382"/>
                  </a:cubicBezTo>
                  <a:close/>
                  <a:moveTo>
                    <a:pt x="24256" y="487"/>
                  </a:moveTo>
                  <a:lnTo>
                    <a:pt x="487" y="95047"/>
                  </a:lnTo>
                  <a:lnTo>
                    <a:pt x="97388" y="119364"/>
                  </a:lnTo>
                  <a:lnTo>
                    <a:pt x="121188" y="24803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18"/>
            <p:cNvSpPr/>
            <p:nvPr/>
          </p:nvSpPr>
          <p:spPr>
            <a:xfrm>
              <a:off x="-1290468" y="4415615"/>
              <a:ext cx="1343360" cy="1321430"/>
            </a:xfrm>
            <a:custGeom>
              <a:avLst/>
              <a:gdLst/>
              <a:ahLst/>
              <a:cxnLst/>
              <a:rect l="l" t="t" r="r" b="b"/>
              <a:pathLst>
                <a:path w="132253" h="130094" extrusionOk="0">
                  <a:moveTo>
                    <a:pt x="183" y="107084"/>
                  </a:moveTo>
                  <a:cubicBezTo>
                    <a:pt x="122" y="107054"/>
                    <a:pt x="92" y="107023"/>
                    <a:pt x="61" y="106993"/>
                  </a:cubicBezTo>
                  <a:cubicBezTo>
                    <a:pt x="31" y="106932"/>
                    <a:pt x="1" y="106871"/>
                    <a:pt x="31" y="106811"/>
                  </a:cubicBezTo>
                  <a:lnTo>
                    <a:pt x="22524" y="213"/>
                  </a:lnTo>
                  <a:cubicBezTo>
                    <a:pt x="22524" y="61"/>
                    <a:pt x="22676" y="1"/>
                    <a:pt x="22797" y="31"/>
                  </a:cubicBezTo>
                  <a:lnTo>
                    <a:pt x="132070" y="23010"/>
                  </a:lnTo>
                  <a:cubicBezTo>
                    <a:pt x="132131" y="23010"/>
                    <a:pt x="132161" y="23071"/>
                    <a:pt x="132192" y="23101"/>
                  </a:cubicBezTo>
                  <a:cubicBezTo>
                    <a:pt x="132252" y="23162"/>
                    <a:pt x="132252" y="23223"/>
                    <a:pt x="132252" y="23284"/>
                  </a:cubicBezTo>
                  <a:lnTo>
                    <a:pt x="109760" y="129911"/>
                  </a:lnTo>
                  <a:cubicBezTo>
                    <a:pt x="109729" y="130033"/>
                    <a:pt x="109608" y="130094"/>
                    <a:pt x="109486" y="130094"/>
                  </a:cubicBezTo>
                  <a:lnTo>
                    <a:pt x="213" y="107084"/>
                  </a:lnTo>
                  <a:cubicBezTo>
                    <a:pt x="213" y="107084"/>
                    <a:pt x="183" y="107084"/>
                    <a:pt x="183" y="107084"/>
                  </a:cubicBezTo>
                  <a:close/>
                  <a:moveTo>
                    <a:pt x="22919" y="517"/>
                  </a:moveTo>
                  <a:lnTo>
                    <a:pt x="548" y="106689"/>
                  </a:lnTo>
                  <a:lnTo>
                    <a:pt x="109334" y="129577"/>
                  </a:lnTo>
                  <a:lnTo>
                    <a:pt x="131736" y="2343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18"/>
            <p:cNvSpPr/>
            <p:nvPr/>
          </p:nvSpPr>
          <p:spPr>
            <a:xfrm>
              <a:off x="-1323496" y="4373008"/>
              <a:ext cx="1458820" cy="1432888"/>
            </a:xfrm>
            <a:custGeom>
              <a:avLst/>
              <a:gdLst/>
              <a:ahLst/>
              <a:cxnLst/>
              <a:rect l="l" t="t" r="r" b="b"/>
              <a:pathLst>
                <a:path w="143620" h="141067" extrusionOk="0">
                  <a:moveTo>
                    <a:pt x="183" y="121340"/>
                  </a:moveTo>
                  <a:cubicBezTo>
                    <a:pt x="122" y="121310"/>
                    <a:pt x="91" y="121279"/>
                    <a:pt x="61" y="121249"/>
                  </a:cubicBezTo>
                  <a:cubicBezTo>
                    <a:pt x="0" y="121188"/>
                    <a:pt x="0" y="121097"/>
                    <a:pt x="0" y="121036"/>
                  </a:cubicBezTo>
                  <a:lnTo>
                    <a:pt x="19271" y="244"/>
                  </a:lnTo>
                  <a:cubicBezTo>
                    <a:pt x="19302" y="92"/>
                    <a:pt x="19423" y="1"/>
                    <a:pt x="19575" y="31"/>
                  </a:cubicBezTo>
                  <a:lnTo>
                    <a:pt x="143377" y="19728"/>
                  </a:lnTo>
                  <a:cubicBezTo>
                    <a:pt x="143468" y="19728"/>
                    <a:pt x="143529" y="19758"/>
                    <a:pt x="143559" y="19819"/>
                  </a:cubicBezTo>
                  <a:cubicBezTo>
                    <a:pt x="143590" y="19880"/>
                    <a:pt x="143620" y="19940"/>
                    <a:pt x="143620" y="20032"/>
                  </a:cubicBezTo>
                  <a:lnTo>
                    <a:pt x="124319" y="140824"/>
                  </a:lnTo>
                  <a:cubicBezTo>
                    <a:pt x="124319" y="140976"/>
                    <a:pt x="124167" y="141067"/>
                    <a:pt x="124015" y="141036"/>
                  </a:cubicBezTo>
                  <a:lnTo>
                    <a:pt x="213" y="121340"/>
                  </a:lnTo>
                  <a:cubicBezTo>
                    <a:pt x="213" y="121340"/>
                    <a:pt x="183" y="121340"/>
                    <a:pt x="183" y="121340"/>
                  </a:cubicBezTo>
                  <a:close/>
                  <a:moveTo>
                    <a:pt x="19758" y="578"/>
                  </a:moveTo>
                  <a:lnTo>
                    <a:pt x="578" y="120854"/>
                  </a:lnTo>
                  <a:lnTo>
                    <a:pt x="123863" y="140459"/>
                  </a:lnTo>
                  <a:lnTo>
                    <a:pt x="143042" y="2018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18"/>
            <p:cNvSpPr/>
            <p:nvPr/>
          </p:nvSpPr>
          <p:spPr>
            <a:xfrm>
              <a:off x="-1350046" y="4322998"/>
              <a:ext cx="1551761" cy="1519643"/>
            </a:xfrm>
            <a:custGeom>
              <a:avLst/>
              <a:gdLst/>
              <a:ahLst/>
              <a:cxnLst/>
              <a:rect l="l" t="t" r="r" b="b"/>
              <a:pathLst>
                <a:path w="152770" h="149608" extrusionOk="0">
                  <a:moveTo>
                    <a:pt x="243" y="137298"/>
                  </a:moveTo>
                  <a:cubicBezTo>
                    <a:pt x="183" y="137267"/>
                    <a:pt x="122" y="137237"/>
                    <a:pt x="91" y="137206"/>
                  </a:cubicBezTo>
                  <a:cubicBezTo>
                    <a:pt x="31" y="137146"/>
                    <a:pt x="0" y="137055"/>
                    <a:pt x="31" y="136963"/>
                  </a:cubicBezTo>
                  <a:lnTo>
                    <a:pt x="12067" y="274"/>
                  </a:lnTo>
                  <a:cubicBezTo>
                    <a:pt x="12098" y="92"/>
                    <a:pt x="12219" y="1"/>
                    <a:pt x="12402" y="1"/>
                  </a:cubicBezTo>
                  <a:lnTo>
                    <a:pt x="152496" y="12281"/>
                  </a:lnTo>
                  <a:cubicBezTo>
                    <a:pt x="152587" y="12281"/>
                    <a:pt x="152647" y="12341"/>
                    <a:pt x="152708" y="12402"/>
                  </a:cubicBezTo>
                  <a:cubicBezTo>
                    <a:pt x="152739" y="12463"/>
                    <a:pt x="152769" y="12524"/>
                    <a:pt x="152769" y="12615"/>
                  </a:cubicBezTo>
                  <a:lnTo>
                    <a:pt x="140702" y="149304"/>
                  </a:lnTo>
                  <a:cubicBezTo>
                    <a:pt x="140702" y="149486"/>
                    <a:pt x="140550" y="149608"/>
                    <a:pt x="140398" y="149577"/>
                  </a:cubicBezTo>
                  <a:lnTo>
                    <a:pt x="274" y="137298"/>
                  </a:lnTo>
                  <a:cubicBezTo>
                    <a:pt x="274" y="137298"/>
                    <a:pt x="274" y="137298"/>
                    <a:pt x="243" y="137298"/>
                  </a:cubicBezTo>
                  <a:close/>
                  <a:moveTo>
                    <a:pt x="12645" y="609"/>
                  </a:moveTo>
                  <a:lnTo>
                    <a:pt x="639" y="136720"/>
                  </a:lnTo>
                  <a:lnTo>
                    <a:pt x="140155" y="148970"/>
                  </a:lnTo>
                  <a:lnTo>
                    <a:pt x="152131" y="1285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18"/>
            <p:cNvSpPr/>
            <p:nvPr/>
          </p:nvSpPr>
          <p:spPr>
            <a:xfrm>
              <a:off x="-1386782" y="4272987"/>
              <a:ext cx="1664144" cy="1626470"/>
            </a:xfrm>
            <a:custGeom>
              <a:avLst/>
              <a:gdLst/>
              <a:ahLst/>
              <a:cxnLst/>
              <a:rect l="l" t="t" r="r" b="b"/>
              <a:pathLst>
                <a:path w="163834" h="160125" extrusionOk="0">
                  <a:moveTo>
                    <a:pt x="274" y="154106"/>
                  </a:moveTo>
                  <a:cubicBezTo>
                    <a:pt x="213" y="154076"/>
                    <a:pt x="152" y="154046"/>
                    <a:pt x="91" y="153985"/>
                  </a:cubicBezTo>
                  <a:cubicBezTo>
                    <a:pt x="31" y="153924"/>
                    <a:pt x="0" y="153833"/>
                    <a:pt x="0" y="153742"/>
                  </a:cubicBezTo>
                  <a:lnTo>
                    <a:pt x="5927" y="335"/>
                  </a:lnTo>
                  <a:cubicBezTo>
                    <a:pt x="5958" y="153"/>
                    <a:pt x="6110" y="1"/>
                    <a:pt x="6292" y="1"/>
                  </a:cubicBezTo>
                  <a:lnTo>
                    <a:pt x="163529" y="6019"/>
                  </a:lnTo>
                  <a:cubicBezTo>
                    <a:pt x="163590" y="6019"/>
                    <a:pt x="163681" y="6080"/>
                    <a:pt x="163742" y="6141"/>
                  </a:cubicBezTo>
                  <a:cubicBezTo>
                    <a:pt x="163803" y="6201"/>
                    <a:pt x="163833" y="6293"/>
                    <a:pt x="163833" y="6384"/>
                  </a:cubicBezTo>
                  <a:lnTo>
                    <a:pt x="157906" y="159790"/>
                  </a:lnTo>
                  <a:cubicBezTo>
                    <a:pt x="157875" y="159973"/>
                    <a:pt x="157723" y="160125"/>
                    <a:pt x="157541" y="160125"/>
                  </a:cubicBezTo>
                  <a:lnTo>
                    <a:pt x="335" y="154106"/>
                  </a:lnTo>
                  <a:cubicBezTo>
                    <a:pt x="304" y="154106"/>
                    <a:pt x="274" y="154106"/>
                    <a:pt x="274" y="154106"/>
                  </a:cubicBezTo>
                  <a:close/>
                  <a:moveTo>
                    <a:pt x="6596" y="700"/>
                  </a:moveTo>
                  <a:lnTo>
                    <a:pt x="669" y="153438"/>
                  </a:lnTo>
                  <a:lnTo>
                    <a:pt x="157237" y="159426"/>
                  </a:lnTo>
                  <a:lnTo>
                    <a:pt x="163164" y="668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18"/>
            <p:cNvSpPr/>
            <p:nvPr/>
          </p:nvSpPr>
          <p:spPr>
            <a:xfrm>
              <a:off x="-1463037" y="4175130"/>
              <a:ext cx="1846613" cy="1805232"/>
            </a:xfrm>
            <a:custGeom>
              <a:avLst/>
              <a:gdLst/>
              <a:ahLst/>
              <a:cxnLst/>
              <a:rect l="l" t="t" r="r" b="b"/>
              <a:pathLst>
                <a:path w="181798" h="177724" extrusionOk="0">
                  <a:moveTo>
                    <a:pt x="5198" y="177723"/>
                  </a:moveTo>
                  <a:cubicBezTo>
                    <a:pt x="5107" y="177723"/>
                    <a:pt x="5046" y="177693"/>
                    <a:pt x="4985" y="177632"/>
                  </a:cubicBezTo>
                  <a:cubicBezTo>
                    <a:pt x="4925" y="177571"/>
                    <a:pt x="4864" y="177480"/>
                    <a:pt x="4864" y="177359"/>
                  </a:cubicBezTo>
                  <a:lnTo>
                    <a:pt x="0" y="5472"/>
                  </a:lnTo>
                  <a:cubicBezTo>
                    <a:pt x="0" y="5259"/>
                    <a:pt x="152" y="5076"/>
                    <a:pt x="365" y="5076"/>
                  </a:cubicBezTo>
                  <a:lnTo>
                    <a:pt x="176539" y="0"/>
                  </a:lnTo>
                  <a:cubicBezTo>
                    <a:pt x="176630" y="0"/>
                    <a:pt x="176721" y="31"/>
                    <a:pt x="176812" y="92"/>
                  </a:cubicBezTo>
                  <a:cubicBezTo>
                    <a:pt x="176873" y="152"/>
                    <a:pt x="176903" y="244"/>
                    <a:pt x="176903" y="365"/>
                  </a:cubicBezTo>
                  <a:lnTo>
                    <a:pt x="181797" y="172282"/>
                  </a:lnTo>
                  <a:cubicBezTo>
                    <a:pt x="181797" y="172465"/>
                    <a:pt x="181645" y="172647"/>
                    <a:pt x="181432" y="172647"/>
                  </a:cubicBezTo>
                  <a:lnTo>
                    <a:pt x="5259" y="177723"/>
                  </a:lnTo>
                  <a:cubicBezTo>
                    <a:pt x="5229" y="177723"/>
                    <a:pt x="5229" y="177723"/>
                    <a:pt x="5198" y="177723"/>
                  </a:cubicBezTo>
                  <a:close/>
                  <a:moveTo>
                    <a:pt x="760" y="5806"/>
                  </a:moveTo>
                  <a:lnTo>
                    <a:pt x="5593" y="176963"/>
                  </a:lnTo>
                  <a:lnTo>
                    <a:pt x="181037" y="171918"/>
                  </a:lnTo>
                  <a:lnTo>
                    <a:pt x="176174" y="76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18"/>
            <p:cNvSpPr/>
            <p:nvPr/>
          </p:nvSpPr>
          <p:spPr>
            <a:xfrm>
              <a:off x="-1620787" y="3981568"/>
              <a:ext cx="2183141" cy="2138367"/>
            </a:xfrm>
            <a:custGeom>
              <a:avLst/>
              <a:gdLst/>
              <a:ahLst/>
              <a:cxnLst/>
              <a:rect l="l" t="t" r="r" b="b"/>
              <a:pathLst>
                <a:path w="214929" h="210521" extrusionOk="0">
                  <a:moveTo>
                    <a:pt x="14499" y="210520"/>
                  </a:moveTo>
                  <a:cubicBezTo>
                    <a:pt x="14408" y="210520"/>
                    <a:pt x="14317" y="210490"/>
                    <a:pt x="14256" y="210429"/>
                  </a:cubicBezTo>
                  <a:cubicBezTo>
                    <a:pt x="14165" y="210338"/>
                    <a:pt x="14134" y="210247"/>
                    <a:pt x="14104" y="210125"/>
                  </a:cubicBezTo>
                  <a:lnTo>
                    <a:pt x="0" y="15016"/>
                  </a:lnTo>
                  <a:cubicBezTo>
                    <a:pt x="0" y="14773"/>
                    <a:pt x="183" y="14590"/>
                    <a:pt x="395" y="14560"/>
                  </a:cubicBezTo>
                  <a:lnTo>
                    <a:pt x="200338" y="31"/>
                  </a:lnTo>
                  <a:cubicBezTo>
                    <a:pt x="200460" y="0"/>
                    <a:pt x="200581" y="61"/>
                    <a:pt x="200642" y="122"/>
                  </a:cubicBezTo>
                  <a:cubicBezTo>
                    <a:pt x="200733" y="183"/>
                    <a:pt x="200794" y="304"/>
                    <a:pt x="200794" y="426"/>
                  </a:cubicBezTo>
                  <a:lnTo>
                    <a:pt x="214898" y="195535"/>
                  </a:lnTo>
                  <a:cubicBezTo>
                    <a:pt x="214928" y="195748"/>
                    <a:pt x="214746" y="195961"/>
                    <a:pt x="214503" y="195991"/>
                  </a:cubicBezTo>
                  <a:lnTo>
                    <a:pt x="14560" y="210520"/>
                  </a:lnTo>
                  <a:cubicBezTo>
                    <a:pt x="14560" y="210520"/>
                    <a:pt x="14529" y="210520"/>
                    <a:pt x="14499" y="210520"/>
                  </a:cubicBezTo>
                  <a:close/>
                  <a:moveTo>
                    <a:pt x="882" y="15381"/>
                  </a:moveTo>
                  <a:lnTo>
                    <a:pt x="14925" y="209639"/>
                  </a:lnTo>
                  <a:lnTo>
                    <a:pt x="214016" y="195170"/>
                  </a:lnTo>
                  <a:lnTo>
                    <a:pt x="199974" y="88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18"/>
            <p:cNvSpPr/>
            <p:nvPr/>
          </p:nvSpPr>
          <p:spPr>
            <a:xfrm>
              <a:off x="-2027057" y="3495347"/>
              <a:ext cx="3050714" cy="2998524"/>
            </a:xfrm>
            <a:custGeom>
              <a:avLst/>
              <a:gdLst/>
              <a:ahLst/>
              <a:cxnLst/>
              <a:rect l="l" t="t" r="r" b="b"/>
              <a:pathLst>
                <a:path w="300341" h="295203" extrusionOk="0">
                  <a:moveTo>
                    <a:pt x="41551" y="295172"/>
                  </a:moveTo>
                  <a:cubicBezTo>
                    <a:pt x="41430" y="295202"/>
                    <a:pt x="41308" y="295141"/>
                    <a:pt x="41217" y="295081"/>
                  </a:cubicBezTo>
                  <a:cubicBezTo>
                    <a:pt x="41095" y="294989"/>
                    <a:pt x="41004" y="294868"/>
                    <a:pt x="40974" y="294716"/>
                  </a:cubicBezTo>
                  <a:lnTo>
                    <a:pt x="31" y="42736"/>
                  </a:lnTo>
                  <a:cubicBezTo>
                    <a:pt x="0" y="42433"/>
                    <a:pt x="213" y="42159"/>
                    <a:pt x="487" y="42098"/>
                  </a:cubicBezTo>
                  <a:lnTo>
                    <a:pt x="258698" y="31"/>
                  </a:lnTo>
                  <a:cubicBezTo>
                    <a:pt x="258850" y="0"/>
                    <a:pt x="259002" y="31"/>
                    <a:pt x="259124" y="122"/>
                  </a:cubicBezTo>
                  <a:cubicBezTo>
                    <a:pt x="259245" y="213"/>
                    <a:pt x="259337" y="335"/>
                    <a:pt x="259337" y="487"/>
                  </a:cubicBezTo>
                  <a:lnTo>
                    <a:pt x="300280" y="252466"/>
                  </a:lnTo>
                  <a:cubicBezTo>
                    <a:pt x="300340" y="252770"/>
                    <a:pt x="300128" y="253043"/>
                    <a:pt x="299824" y="253104"/>
                  </a:cubicBezTo>
                  <a:lnTo>
                    <a:pt x="41612" y="295172"/>
                  </a:lnTo>
                  <a:cubicBezTo>
                    <a:pt x="41612" y="295172"/>
                    <a:pt x="41582" y="295172"/>
                    <a:pt x="41551" y="295172"/>
                  </a:cubicBezTo>
                  <a:close/>
                  <a:moveTo>
                    <a:pt x="1216" y="43101"/>
                  </a:moveTo>
                  <a:lnTo>
                    <a:pt x="42007" y="293986"/>
                  </a:lnTo>
                  <a:lnTo>
                    <a:pt x="299094" y="252101"/>
                  </a:lnTo>
                  <a:lnTo>
                    <a:pt x="258334" y="121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-2278350" y="3200525"/>
              <a:ext cx="3602134" cy="3546542"/>
            </a:xfrm>
            <a:custGeom>
              <a:avLst/>
              <a:gdLst/>
              <a:ahLst/>
              <a:cxnLst/>
              <a:rect l="l" t="t" r="r" b="b"/>
              <a:pathLst>
                <a:path w="354628" h="349155" extrusionOk="0">
                  <a:moveTo>
                    <a:pt x="61825" y="349155"/>
                  </a:moveTo>
                  <a:cubicBezTo>
                    <a:pt x="61704" y="349155"/>
                    <a:pt x="61582" y="349124"/>
                    <a:pt x="61461" y="349033"/>
                  </a:cubicBezTo>
                  <a:cubicBezTo>
                    <a:pt x="61309" y="348942"/>
                    <a:pt x="61217" y="348820"/>
                    <a:pt x="61187" y="348638"/>
                  </a:cubicBezTo>
                  <a:lnTo>
                    <a:pt x="61" y="63558"/>
                  </a:lnTo>
                  <a:cubicBezTo>
                    <a:pt x="0" y="63223"/>
                    <a:pt x="213" y="62889"/>
                    <a:pt x="548" y="62798"/>
                  </a:cubicBezTo>
                  <a:lnTo>
                    <a:pt x="292681" y="31"/>
                  </a:lnTo>
                  <a:cubicBezTo>
                    <a:pt x="292833" y="1"/>
                    <a:pt x="293015" y="31"/>
                    <a:pt x="293167" y="122"/>
                  </a:cubicBezTo>
                  <a:cubicBezTo>
                    <a:pt x="293289" y="213"/>
                    <a:pt x="293380" y="365"/>
                    <a:pt x="293441" y="517"/>
                  </a:cubicBezTo>
                  <a:lnTo>
                    <a:pt x="354536" y="285597"/>
                  </a:lnTo>
                  <a:cubicBezTo>
                    <a:pt x="354627" y="285962"/>
                    <a:pt x="354384" y="286296"/>
                    <a:pt x="354050" y="286357"/>
                  </a:cubicBezTo>
                  <a:lnTo>
                    <a:pt x="61916" y="349124"/>
                  </a:lnTo>
                  <a:cubicBezTo>
                    <a:pt x="61886" y="349124"/>
                    <a:pt x="61856" y="349155"/>
                    <a:pt x="61825" y="349155"/>
                  </a:cubicBezTo>
                  <a:close/>
                  <a:moveTo>
                    <a:pt x="1429" y="63922"/>
                  </a:moveTo>
                  <a:lnTo>
                    <a:pt x="62281" y="347756"/>
                  </a:lnTo>
                  <a:lnTo>
                    <a:pt x="353168" y="285263"/>
                  </a:lnTo>
                  <a:lnTo>
                    <a:pt x="292316" y="1399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4" name="Google Shape;474;p18"/>
          <p:cNvGrpSpPr/>
          <p:nvPr/>
        </p:nvGrpSpPr>
        <p:grpSpPr>
          <a:xfrm>
            <a:off x="10348734" y="-2145367"/>
            <a:ext cx="4802845" cy="4728723"/>
            <a:chOff x="-3084675" y="315725"/>
            <a:chExt cx="3602134" cy="3546542"/>
          </a:xfrm>
        </p:grpSpPr>
        <p:sp>
          <p:nvSpPr>
            <p:cNvPr id="475" name="Google Shape;475;p18"/>
            <p:cNvSpPr/>
            <p:nvPr/>
          </p:nvSpPr>
          <p:spPr>
            <a:xfrm rot="10800000">
              <a:off x="-2555749" y="729802"/>
              <a:ext cx="2614155" cy="2565977"/>
            </a:xfrm>
            <a:custGeom>
              <a:avLst/>
              <a:gdLst/>
              <a:ahLst/>
              <a:cxnLst/>
              <a:rect l="l" t="t" r="r" b="b"/>
              <a:pathLst>
                <a:path w="257362" h="252619" extrusionOk="0">
                  <a:moveTo>
                    <a:pt x="28330" y="252618"/>
                  </a:moveTo>
                  <a:cubicBezTo>
                    <a:pt x="28238" y="252618"/>
                    <a:pt x="28147" y="252588"/>
                    <a:pt x="28056" y="252527"/>
                  </a:cubicBezTo>
                  <a:cubicBezTo>
                    <a:pt x="27934" y="252436"/>
                    <a:pt x="27874" y="252314"/>
                    <a:pt x="27874" y="252193"/>
                  </a:cubicBezTo>
                  <a:lnTo>
                    <a:pt x="31" y="29211"/>
                  </a:lnTo>
                  <a:cubicBezTo>
                    <a:pt x="1" y="28937"/>
                    <a:pt x="183" y="28694"/>
                    <a:pt x="457" y="28663"/>
                  </a:cubicBezTo>
                  <a:lnTo>
                    <a:pt x="228941" y="0"/>
                  </a:lnTo>
                  <a:cubicBezTo>
                    <a:pt x="229063" y="0"/>
                    <a:pt x="229215" y="31"/>
                    <a:pt x="229306" y="122"/>
                  </a:cubicBezTo>
                  <a:cubicBezTo>
                    <a:pt x="229397" y="183"/>
                    <a:pt x="229488" y="304"/>
                    <a:pt x="229488" y="426"/>
                  </a:cubicBezTo>
                  <a:lnTo>
                    <a:pt x="257331" y="223408"/>
                  </a:lnTo>
                  <a:cubicBezTo>
                    <a:pt x="257361" y="223681"/>
                    <a:pt x="257179" y="223925"/>
                    <a:pt x="256905" y="223955"/>
                  </a:cubicBezTo>
                  <a:lnTo>
                    <a:pt x="28421" y="252618"/>
                  </a:lnTo>
                  <a:cubicBezTo>
                    <a:pt x="28390" y="252618"/>
                    <a:pt x="28360" y="252618"/>
                    <a:pt x="28330" y="252618"/>
                  </a:cubicBezTo>
                  <a:close/>
                  <a:moveTo>
                    <a:pt x="1065" y="29575"/>
                  </a:moveTo>
                  <a:lnTo>
                    <a:pt x="28786" y="251585"/>
                  </a:lnTo>
                  <a:lnTo>
                    <a:pt x="256297" y="223074"/>
                  </a:lnTo>
                  <a:lnTo>
                    <a:pt x="228577" y="1034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18"/>
            <p:cNvSpPr/>
            <p:nvPr/>
          </p:nvSpPr>
          <p:spPr>
            <a:xfrm rot="10800000">
              <a:off x="-1684411" y="1430114"/>
              <a:ext cx="1153171" cy="1137721"/>
            </a:xfrm>
            <a:custGeom>
              <a:avLst/>
              <a:gdLst/>
              <a:ahLst/>
              <a:cxnLst/>
              <a:rect l="l" t="t" r="r" b="b"/>
              <a:pathLst>
                <a:path w="113529" h="112008" extrusionOk="0">
                  <a:moveTo>
                    <a:pt x="122" y="86141"/>
                  </a:moveTo>
                  <a:cubicBezTo>
                    <a:pt x="92" y="86111"/>
                    <a:pt x="61" y="86080"/>
                    <a:pt x="31" y="86050"/>
                  </a:cubicBezTo>
                  <a:cubicBezTo>
                    <a:pt x="1" y="85989"/>
                    <a:pt x="1" y="85959"/>
                    <a:pt x="1" y="85898"/>
                  </a:cubicBezTo>
                  <a:lnTo>
                    <a:pt x="25259" y="152"/>
                  </a:lnTo>
                  <a:cubicBezTo>
                    <a:pt x="25290" y="61"/>
                    <a:pt x="25411" y="0"/>
                    <a:pt x="25503" y="31"/>
                  </a:cubicBezTo>
                  <a:lnTo>
                    <a:pt x="113377" y="25867"/>
                  </a:lnTo>
                  <a:cubicBezTo>
                    <a:pt x="113437" y="25867"/>
                    <a:pt x="113468" y="25897"/>
                    <a:pt x="113498" y="25958"/>
                  </a:cubicBezTo>
                  <a:cubicBezTo>
                    <a:pt x="113529" y="25988"/>
                    <a:pt x="113529" y="26049"/>
                    <a:pt x="113529" y="26110"/>
                  </a:cubicBezTo>
                  <a:lnTo>
                    <a:pt x="88270" y="111856"/>
                  </a:lnTo>
                  <a:cubicBezTo>
                    <a:pt x="88239" y="111947"/>
                    <a:pt x="88118" y="112008"/>
                    <a:pt x="88027" y="111977"/>
                  </a:cubicBezTo>
                  <a:lnTo>
                    <a:pt x="153" y="86141"/>
                  </a:lnTo>
                  <a:cubicBezTo>
                    <a:pt x="122" y="86141"/>
                    <a:pt x="122" y="86141"/>
                    <a:pt x="122" y="86141"/>
                  </a:cubicBezTo>
                  <a:close/>
                  <a:moveTo>
                    <a:pt x="25594" y="456"/>
                  </a:moveTo>
                  <a:lnTo>
                    <a:pt x="426" y="85807"/>
                  </a:lnTo>
                  <a:lnTo>
                    <a:pt x="87935" y="111552"/>
                  </a:lnTo>
                  <a:lnTo>
                    <a:pt x="113073" y="2617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18"/>
            <p:cNvSpPr/>
            <p:nvPr/>
          </p:nvSpPr>
          <p:spPr>
            <a:xfrm rot="10800000">
              <a:off x="-1745541" y="1395523"/>
              <a:ext cx="1235599" cy="1217387"/>
            </a:xfrm>
            <a:custGeom>
              <a:avLst/>
              <a:gdLst/>
              <a:ahLst/>
              <a:cxnLst/>
              <a:rect l="l" t="t" r="r" b="b"/>
              <a:pathLst>
                <a:path w="121644" h="119851" extrusionOk="0">
                  <a:moveTo>
                    <a:pt x="152" y="95382"/>
                  </a:moveTo>
                  <a:cubicBezTo>
                    <a:pt x="91" y="95382"/>
                    <a:pt x="61" y="95351"/>
                    <a:pt x="31" y="95291"/>
                  </a:cubicBezTo>
                  <a:cubicBezTo>
                    <a:pt x="0" y="95260"/>
                    <a:pt x="0" y="95199"/>
                    <a:pt x="31" y="95139"/>
                  </a:cubicBezTo>
                  <a:lnTo>
                    <a:pt x="23891" y="183"/>
                  </a:lnTo>
                  <a:cubicBezTo>
                    <a:pt x="23922" y="61"/>
                    <a:pt x="24043" y="0"/>
                    <a:pt x="24165" y="31"/>
                  </a:cubicBezTo>
                  <a:lnTo>
                    <a:pt x="121492" y="24438"/>
                  </a:lnTo>
                  <a:cubicBezTo>
                    <a:pt x="121553" y="24469"/>
                    <a:pt x="121583" y="24499"/>
                    <a:pt x="121614" y="24560"/>
                  </a:cubicBezTo>
                  <a:cubicBezTo>
                    <a:pt x="121644" y="24590"/>
                    <a:pt x="121644" y="24651"/>
                    <a:pt x="121644" y="24712"/>
                  </a:cubicBezTo>
                  <a:lnTo>
                    <a:pt x="97753" y="119668"/>
                  </a:lnTo>
                  <a:cubicBezTo>
                    <a:pt x="97722" y="119789"/>
                    <a:pt x="97631" y="119850"/>
                    <a:pt x="97510" y="119820"/>
                  </a:cubicBezTo>
                  <a:lnTo>
                    <a:pt x="183" y="95412"/>
                  </a:lnTo>
                  <a:cubicBezTo>
                    <a:pt x="152" y="95382"/>
                    <a:pt x="152" y="95382"/>
                    <a:pt x="152" y="95382"/>
                  </a:cubicBezTo>
                  <a:close/>
                  <a:moveTo>
                    <a:pt x="24256" y="487"/>
                  </a:moveTo>
                  <a:lnTo>
                    <a:pt x="487" y="95047"/>
                  </a:lnTo>
                  <a:lnTo>
                    <a:pt x="97388" y="119364"/>
                  </a:lnTo>
                  <a:lnTo>
                    <a:pt x="121188" y="24803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18"/>
            <p:cNvSpPr/>
            <p:nvPr/>
          </p:nvSpPr>
          <p:spPr>
            <a:xfrm rot="10800000">
              <a:off x="-1813783" y="1325748"/>
              <a:ext cx="1343360" cy="1321430"/>
            </a:xfrm>
            <a:custGeom>
              <a:avLst/>
              <a:gdLst/>
              <a:ahLst/>
              <a:cxnLst/>
              <a:rect l="l" t="t" r="r" b="b"/>
              <a:pathLst>
                <a:path w="132253" h="130094" extrusionOk="0">
                  <a:moveTo>
                    <a:pt x="183" y="107084"/>
                  </a:moveTo>
                  <a:cubicBezTo>
                    <a:pt x="122" y="107054"/>
                    <a:pt x="92" y="107023"/>
                    <a:pt x="61" y="106993"/>
                  </a:cubicBezTo>
                  <a:cubicBezTo>
                    <a:pt x="31" y="106932"/>
                    <a:pt x="1" y="106871"/>
                    <a:pt x="31" y="106811"/>
                  </a:cubicBezTo>
                  <a:lnTo>
                    <a:pt x="22524" y="213"/>
                  </a:lnTo>
                  <a:cubicBezTo>
                    <a:pt x="22524" y="61"/>
                    <a:pt x="22676" y="1"/>
                    <a:pt x="22797" y="31"/>
                  </a:cubicBezTo>
                  <a:lnTo>
                    <a:pt x="132070" y="23010"/>
                  </a:lnTo>
                  <a:cubicBezTo>
                    <a:pt x="132131" y="23010"/>
                    <a:pt x="132161" y="23071"/>
                    <a:pt x="132192" y="23101"/>
                  </a:cubicBezTo>
                  <a:cubicBezTo>
                    <a:pt x="132252" y="23162"/>
                    <a:pt x="132252" y="23223"/>
                    <a:pt x="132252" y="23284"/>
                  </a:cubicBezTo>
                  <a:lnTo>
                    <a:pt x="109760" y="129911"/>
                  </a:lnTo>
                  <a:cubicBezTo>
                    <a:pt x="109729" y="130033"/>
                    <a:pt x="109608" y="130094"/>
                    <a:pt x="109486" y="130094"/>
                  </a:cubicBezTo>
                  <a:lnTo>
                    <a:pt x="213" y="107084"/>
                  </a:lnTo>
                  <a:cubicBezTo>
                    <a:pt x="213" y="107084"/>
                    <a:pt x="183" y="107084"/>
                    <a:pt x="183" y="107084"/>
                  </a:cubicBezTo>
                  <a:close/>
                  <a:moveTo>
                    <a:pt x="22919" y="517"/>
                  </a:moveTo>
                  <a:lnTo>
                    <a:pt x="548" y="106689"/>
                  </a:lnTo>
                  <a:lnTo>
                    <a:pt x="109334" y="129577"/>
                  </a:lnTo>
                  <a:lnTo>
                    <a:pt x="131736" y="23436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18"/>
            <p:cNvSpPr/>
            <p:nvPr/>
          </p:nvSpPr>
          <p:spPr>
            <a:xfrm rot="10800000">
              <a:off x="-1896214" y="1256896"/>
              <a:ext cx="1458820" cy="1432888"/>
            </a:xfrm>
            <a:custGeom>
              <a:avLst/>
              <a:gdLst/>
              <a:ahLst/>
              <a:cxnLst/>
              <a:rect l="l" t="t" r="r" b="b"/>
              <a:pathLst>
                <a:path w="143620" h="141067" extrusionOk="0">
                  <a:moveTo>
                    <a:pt x="183" y="121340"/>
                  </a:moveTo>
                  <a:cubicBezTo>
                    <a:pt x="122" y="121310"/>
                    <a:pt x="91" y="121279"/>
                    <a:pt x="61" y="121249"/>
                  </a:cubicBezTo>
                  <a:cubicBezTo>
                    <a:pt x="0" y="121188"/>
                    <a:pt x="0" y="121097"/>
                    <a:pt x="0" y="121036"/>
                  </a:cubicBezTo>
                  <a:lnTo>
                    <a:pt x="19271" y="244"/>
                  </a:lnTo>
                  <a:cubicBezTo>
                    <a:pt x="19302" y="92"/>
                    <a:pt x="19423" y="1"/>
                    <a:pt x="19575" y="31"/>
                  </a:cubicBezTo>
                  <a:lnTo>
                    <a:pt x="143377" y="19728"/>
                  </a:lnTo>
                  <a:cubicBezTo>
                    <a:pt x="143468" y="19728"/>
                    <a:pt x="143529" y="19758"/>
                    <a:pt x="143559" y="19819"/>
                  </a:cubicBezTo>
                  <a:cubicBezTo>
                    <a:pt x="143590" y="19880"/>
                    <a:pt x="143620" y="19940"/>
                    <a:pt x="143620" y="20032"/>
                  </a:cubicBezTo>
                  <a:lnTo>
                    <a:pt x="124319" y="140824"/>
                  </a:lnTo>
                  <a:cubicBezTo>
                    <a:pt x="124319" y="140976"/>
                    <a:pt x="124167" y="141067"/>
                    <a:pt x="124015" y="141036"/>
                  </a:cubicBezTo>
                  <a:lnTo>
                    <a:pt x="213" y="121340"/>
                  </a:lnTo>
                  <a:cubicBezTo>
                    <a:pt x="213" y="121340"/>
                    <a:pt x="183" y="121340"/>
                    <a:pt x="183" y="121340"/>
                  </a:cubicBezTo>
                  <a:close/>
                  <a:moveTo>
                    <a:pt x="19758" y="578"/>
                  </a:moveTo>
                  <a:lnTo>
                    <a:pt x="578" y="120854"/>
                  </a:lnTo>
                  <a:lnTo>
                    <a:pt x="123863" y="140459"/>
                  </a:lnTo>
                  <a:lnTo>
                    <a:pt x="143042" y="20184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18"/>
            <p:cNvSpPr/>
            <p:nvPr/>
          </p:nvSpPr>
          <p:spPr>
            <a:xfrm rot="10800000">
              <a:off x="-1962606" y="1220151"/>
              <a:ext cx="1551761" cy="1519643"/>
            </a:xfrm>
            <a:custGeom>
              <a:avLst/>
              <a:gdLst/>
              <a:ahLst/>
              <a:cxnLst/>
              <a:rect l="l" t="t" r="r" b="b"/>
              <a:pathLst>
                <a:path w="152770" h="149608" extrusionOk="0">
                  <a:moveTo>
                    <a:pt x="243" y="137298"/>
                  </a:moveTo>
                  <a:cubicBezTo>
                    <a:pt x="183" y="137267"/>
                    <a:pt x="122" y="137237"/>
                    <a:pt x="91" y="137206"/>
                  </a:cubicBezTo>
                  <a:cubicBezTo>
                    <a:pt x="31" y="137146"/>
                    <a:pt x="0" y="137055"/>
                    <a:pt x="31" y="136963"/>
                  </a:cubicBezTo>
                  <a:lnTo>
                    <a:pt x="12067" y="274"/>
                  </a:lnTo>
                  <a:cubicBezTo>
                    <a:pt x="12098" y="92"/>
                    <a:pt x="12219" y="1"/>
                    <a:pt x="12402" y="1"/>
                  </a:cubicBezTo>
                  <a:lnTo>
                    <a:pt x="152496" y="12281"/>
                  </a:lnTo>
                  <a:cubicBezTo>
                    <a:pt x="152587" y="12281"/>
                    <a:pt x="152647" y="12341"/>
                    <a:pt x="152708" y="12402"/>
                  </a:cubicBezTo>
                  <a:cubicBezTo>
                    <a:pt x="152739" y="12463"/>
                    <a:pt x="152769" y="12524"/>
                    <a:pt x="152769" y="12615"/>
                  </a:cubicBezTo>
                  <a:lnTo>
                    <a:pt x="140702" y="149304"/>
                  </a:lnTo>
                  <a:cubicBezTo>
                    <a:pt x="140702" y="149486"/>
                    <a:pt x="140550" y="149608"/>
                    <a:pt x="140398" y="149577"/>
                  </a:cubicBezTo>
                  <a:lnTo>
                    <a:pt x="274" y="137298"/>
                  </a:lnTo>
                  <a:cubicBezTo>
                    <a:pt x="274" y="137298"/>
                    <a:pt x="274" y="137298"/>
                    <a:pt x="243" y="137298"/>
                  </a:cubicBezTo>
                  <a:close/>
                  <a:moveTo>
                    <a:pt x="12645" y="609"/>
                  </a:moveTo>
                  <a:lnTo>
                    <a:pt x="639" y="136720"/>
                  </a:lnTo>
                  <a:lnTo>
                    <a:pt x="140155" y="148970"/>
                  </a:lnTo>
                  <a:lnTo>
                    <a:pt x="152131" y="12858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18"/>
            <p:cNvSpPr/>
            <p:nvPr/>
          </p:nvSpPr>
          <p:spPr>
            <a:xfrm rot="10800000">
              <a:off x="-2038252" y="1163335"/>
              <a:ext cx="1664144" cy="1626470"/>
            </a:xfrm>
            <a:custGeom>
              <a:avLst/>
              <a:gdLst/>
              <a:ahLst/>
              <a:cxnLst/>
              <a:rect l="l" t="t" r="r" b="b"/>
              <a:pathLst>
                <a:path w="163834" h="160125" extrusionOk="0">
                  <a:moveTo>
                    <a:pt x="274" y="154106"/>
                  </a:moveTo>
                  <a:cubicBezTo>
                    <a:pt x="213" y="154076"/>
                    <a:pt x="152" y="154046"/>
                    <a:pt x="91" y="153985"/>
                  </a:cubicBezTo>
                  <a:cubicBezTo>
                    <a:pt x="31" y="153924"/>
                    <a:pt x="0" y="153833"/>
                    <a:pt x="0" y="153742"/>
                  </a:cubicBezTo>
                  <a:lnTo>
                    <a:pt x="5927" y="335"/>
                  </a:lnTo>
                  <a:cubicBezTo>
                    <a:pt x="5958" y="153"/>
                    <a:pt x="6110" y="1"/>
                    <a:pt x="6292" y="1"/>
                  </a:cubicBezTo>
                  <a:lnTo>
                    <a:pt x="163529" y="6019"/>
                  </a:lnTo>
                  <a:cubicBezTo>
                    <a:pt x="163590" y="6019"/>
                    <a:pt x="163681" y="6080"/>
                    <a:pt x="163742" y="6141"/>
                  </a:cubicBezTo>
                  <a:cubicBezTo>
                    <a:pt x="163803" y="6201"/>
                    <a:pt x="163833" y="6293"/>
                    <a:pt x="163833" y="6384"/>
                  </a:cubicBezTo>
                  <a:lnTo>
                    <a:pt x="157906" y="159790"/>
                  </a:lnTo>
                  <a:cubicBezTo>
                    <a:pt x="157875" y="159973"/>
                    <a:pt x="157723" y="160125"/>
                    <a:pt x="157541" y="160125"/>
                  </a:cubicBezTo>
                  <a:lnTo>
                    <a:pt x="335" y="154106"/>
                  </a:lnTo>
                  <a:cubicBezTo>
                    <a:pt x="304" y="154106"/>
                    <a:pt x="274" y="154106"/>
                    <a:pt x="274" y="154106"/>
                  </a:cubicBezTo>
                  <a:close/>
                  <a:moveTo>
                    <a:pt x="6596" y="700"/>
                  </a:moveTo>
                  <a:lnTo>
                    <a:pt x="669" y="153438"/>
                  </a:lnTo>
                  <a:lnTo>
                    <a:pt x="157237" y="159426"/>
                  </a:lnTo>
                  <a:lnTo>
                    <a:pt x="163164" y="6688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18"/>
            <p:cNvSpPr/>
            <p:nvPr/>
          </p:nvSpPr>
          <p:spPr>
            <a:xfrm rot="10800000">
              <a:off x="-2144467" y="1082431"/>
              <a:ext cx="1846613" cy="1805232"/>
            </a:xfrm>
            <a:custGeom>
              <a:avLst/>
              <a:gdLst/>
              <a:ahLst/>
              <a:cxnLst/>
              <a:rect l="l" t="t" r="r" b="b"/>
              <a:pathLst>
                <a:path w="181798" h="177724" extrusionOk="0">
                  <a:moveTo>
                    <a:pt x="5198" y="177723"/>
                  </a:moveTo>
                  <a:cubicBezTo>
                    <a:pt x="5107" y="177723"/>
                    <a:pt x="5046" y="177693"/>
                    <a:pt x="4985" y="177632"/>
                  </a:cubicBezTo>
                  <a:cubicBezTo>
                    <a:pt x="4925" y="177571"/>
                    <a:pt x="4864" y="177480"/>
                    <a:pt x="4864" y="177359"/>
                  </a:cubicBezTo>
                  <a:lnTo>
                    <a:pt x="0" y="5472"/>
                  </a:lnTo>
                  <a:cubicBezTo>
                    <a:pt x="0" y="5259"/>
                    <a:pt x="152" y="5076"/>
                    <a:pt x="365" y="5076"/>
                  </a:cubicBezTo>
                  <a:lnTo>
                    <a:pt x="176539" y="0"/>
                  </a:lnTo>
                  <a:cubicBezTo>
                    <a:pt x="176630" y="0"/>
                    <a:pt x="176721" y="31"/>
                    <a:pt x="176812" y="92"/>
                  </a:cubicBezTo>
                  <a:cubicBezTo>
                    <a:pt x="176873" y="152"/>
                    <a:pt x="176903" y="244"/>
                    <a:pt x="176903" y="365"/>
                  </a:cubicBezTo>
                  <a:lnTo>
                    <a:pt x="181797" y="172282"/>
                  </a:lnTo>
                  <a:cubicBezTo>
                    <a:pt x="181797" y="172465"/>
                    <a:pt x="181645" y="172647"/>
                    <a:pt x="181432" y="172647"/>
                  </a:cubicBezTo>
                  <a:lnTo>
                    <a:pt x="5259" y="177723"/>
                  </a:lnTo>
                  <a:cubicBezTo>
                    <a:pt x="5229" y="177723"/>
                    <a:pt x="5229" y="177723"/>
                    <a:pt x="5198" y="177723"/>
                  </a:cubicBezTo>
                  <a:close/>
                  <a:moveTo>
                    <a:pt x="760" y="5806"/>
                  </a:moveTo>
                  <a:lnTo>
                    <a:pt x="5593" y="176963"/>
                  </a:lnTo>
                  <a:lnTo>
                    <a:pt x="181037" y="171918"/>
                  </a:lnTo>
                  <a:lnTo>
                    <a:pt x="176174" y="76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18"/>
            <p:cNvSpPr/>
            <p:nvPr/>
          </p:nvSpPr>
          <p:spPr>
            <a:xfrm rot="10800000">
              <a:off x="-2323244" y="942857"/>
              <a:ext cx="2183141" cy="2138367"/>
            </a:xfrm>
            <a:custGeom>
              <a:avLst/>
              <a:gdLst/>
              <a:ahLst/>
              <a:cxnLst/>
              <a:rect l="l" t="t" r="r" b="b"/>
              <a:pathLst>
                <a:path w="214929" h="210521" extrusionOk="0">
                  <a:moveTo>
                    <a:pt x="14499" y="210520"/>
                  </a:moveTo>
                  <a:cubicBezTo>
                    <a:pt x="14408" y="210520"/>
                    <a:pt x="14317" y="210490"/>
                    <a:pt x="14256" y="210429"/>
                  </a:cubicBezTo>
                  <a:cubicBezTo>
                    <a:pt x="14165" y="210338"/>
                    <a:pt x="14134" y="210247"/>
                    <a:pt x="14104" y="210125"/>
                  </a:cubicBezTo>
                  <a:lnTo>
                    <a:pt x="0" y="15016"/>
                  </a:lnTo>
                  <a:cubicBezTo>
                    <a:pt x="0" y="14773"/>
                    <a:pt x="183" y="14590"/>
                    <a:pt x="395" y="14560"/>
                  </a:cubicBezTo>
                  <a:lnTo>
                    <a:pt x="200338" y="31"/>
                  </a:lnTo>
                  <a:cubicBezTo>
                    <a:pt x="200460" y="0"/>
                    <a:pt x="200581" y="61"/>
                    <a:pt x="200642" y="122"/>
                  </a:cubicBezTo>
                  <a:cubicBezTo>
                    <a:pt x="200733" y="183"/>
                    <a:pt x="200794" y="304"/>
                    <a:pt x="200794" y="426"/>
                  </a:cubicBezTo>
                  <a:lnTo>
                    <a:pt x="214898" y="195535"/>
                  </a:lnTo>
                  <a:cubicBezTo>
                    <a:pt x="214928" y="195748"/>
                    <a:pt x="214746" y="195961"/>
                    <a:pt x="214503" y="195991"/>
                  </a:cubicBezTo>
                  <a:lnTo>
                    <a:pt x="14560" y="210520"/>
                  </a:lnTo>
                  <a:cubicBezTo>
                    <a:pt x="14560" y="210520"/>
                    <a:pt x="14529" y="210520"/>
                    <a:pt x="14499" y="210520"/>
                  </a:cubicBezTo>
                  <a:close/>
                  <a:moveTo>
                    <a:pt x="882" y="15381"/>
                  </a:moveTo>
                  <a:lnTo>
                    <a:pt x="14925" y="209639"/>
                  </a:lnTo>
                  <a:lnTo>
                    <a:pt x="214016" y="195170"/>
                  </a:lnTo>
                  <a:lnTo>
                    <a:pt x="199974" y="882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18"/>
            <p:cNvSpPr/>
            <p:nvPr/>
          </p:nvSpPr>
          <p:spPr>
            <a:xfrm rot="10800000">
              <a:off x="-2784546" y="568921"/>
              <a:ext cx="3050714" cy="2998524"/>
            </a:xfrm>
            <a:custGeom>
              <a:avLst/>
              <a:gdLst/>
              <a:ahLst/>
              <a:cxnLst/>
              <a:rect l="l" t="t" r="r" b="b"/>
              <a:pathLst>
                <a:path w="300341" h="295203" extrusionOk="0">
                  <a:moveTo>
                    <a:pt x="41551" y="295172"/>
                  </a:moveTo>
                  <a:cubicBezTo>
                    <a:pt x="41430" y="295202"/>
                    <a:pt x="41308" y="295141"/>
                    <a:pt x="41217" y="295081"/>
                  </a:cubicBezTo>
                  <a:cubicBezTo>
                    <a:pt x="41095" y="294989"/>
                    <a:pt x="41004" y="294868"/>
                    <a:pt x="40974" y="294716"/>
                  </a:cubicBezTo>
                  <a:lnTo>
                    <a:pt x="31" y="42736"/>
                  </a:lnTo>
                  <a:cubicBezTo>
                    <a:pt x="0" y="42433"/>
                    <a:pt x="213" y="42159"/>
                    <a:pt x="487" y="42098"/>
                  </a:cubicBezTo>
                  <a:lnTo>
                    <a:pt x="258698" y="31"/>
                  </a:lnTo>
                  <a:cubicBezTo>
                    <a:pt x="258850" y="0"/>
                    <a:pt x="259002" y="31"/>
                    <a:pt x="259124" y="122"/>
                  </a:cubicBezTo>
                  <a:cubicBezTo>
                    <a:pt x="259245" y="213"/>
                    <a:pt x="259337" y="335"/>
                    <a:pt x="259337" y="487"/>
                  </a:cubicBezTo>
                  <a:lnTo>
                    <a:pt x="300280" y="252466"/>
                  </a:lnTo>
                  <a:cubicBezTo>
                    <a:pt x="300340" y="252770"/>
                    <a:pt x="300128" y="253043"/>
                    <a:pt x="299824" y="253104"/>
                  </a:cubicBezTo>
                  <a:lnTo>
                    <a:pt x="41612" y="295172"/>
                  </a:lnTo>
                  <a:cubicBezTo>
                    <a:pt x="41612" y="295172"/>
                    <a:pt x="41582" y="295172"/>
                    <a:pt x="41551" y="295172"/>
                  </a:cubicBezTo>
                  <a:close/>
                  <a:moveTo>
                    <a:pt x="1216" y="43101"/>
                  </a:moveTo>
                  <a:lnTo>
                    <a:pt x="42007" y="293986"/>
                  </a:lnTo>
                  <a:lnTo>
                    <a:pt x="299094" y="252101"/>
                  </a:lnTo>
                  <a:lnTo>
                    <a:pt x="258334" y="1216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18"/>
            <p:cNvSpPr/>
            <p:nvPr/>
          </p:nvSpPr>
          <p:spPr>
            <a:xfrm rot="10800000">
              <a:off x="-3084675" y="315725"/>
              <a:ext cx="3602134" cy="3546542"/>
            </a:xfrm>
            <a:custGeom>
              <a:avLst/>
              <a:gdLst/>
              <a:ahLst/>
              <a:cxnLst/>
              <a:rect l="l" t="t" r="r" b="b"/>
              <a:pathLst>
                <a:path w="354628" h="349155" extrusionOk="0">
                  <a:moveTo>
                    <a:pt x="61825" y="349155"/>
                  </a:moveTo>
                  <a:cubicBezTo>
                    <a:pt x="61704" y="349155"/>
                    <a:pt x="61582" y="349124"/>
                    <a:pt x="61461" y="349033"/>
                  </a:cubicBezTo>
                  <a:cubicBezTo>
                    <a:pt x="61309" y="348942"/>
                    <a:pt x="61217" y="348820"/>
                    <a:pt x="61187" y="348638"/>
                  </a:cubicBezTo>
                  <a:lnTo>
                    <a:pt x="61" y="63558"/>
                  </a:lnTo>
                  <a:cubicBezTo>
                    <a:pt x="0" y="63223"/>
                    <a:pt x="213" y="62889"/>
                    <a:pt x="548" y="62798"/>
                  </a:cubicBezTo>
                  <a:lnTo>
                    <a:pt x="292681" y="31"/>
                  </a:lnTo>
                  <a:cubicBezTo>
                    <a:pt x="292833" y="1"/>
                    <a:pt x="293015" y="31"/>
                    <a:pt x="293167" y="122"/>
                  </a:cubicBezTo>
                  <a:cubicBezTo>
                    <a:pt x="293289" y="213"/>
                    <a:pt x="293380" y="365"/>
                    <a:pt x="293441" y="517"/>
                  </a:cubicBezTo>
                  <a:lnTo>
                    <a:pt x="354536" y="285597"/>
                  </a:lnTo>
                  <a:cubicBezTo>
                    <a:pt x="354627" y="285962"/>
                    <a:pt x="354384" y="286296"/>
                    <a:pt x="354050" y="286357"/>
                  </a:cubicBezTo>
                  <a:lnTo>
                    <a:pt x="61916" y="349124"/>
                  </a:lnTo>
                  <a:cubicBezTo>
                    <a:pt x="61886" y="349124"/>
                    <a:pt x="61856" y="349155"/>
                    <a:pt x="61825" y="349155"/>
                  </a:cubicBezTo>
                  <a:close/>
                  <a:moveTo>
                    <a:pt x="1429" y="63922"/>
                  </a:moveTo>
                  <a:lnTo>
                    <a:pt x="62281" y="347756"/>
                  </a:lnTo>
                  <a:lnTo>
                    <a:pt x="353168" y="285263"/>
                  </a:lnTo>
                  <a:lnTo>
                    <a:pt x="292316" y="1399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30791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9"/>
          <p:cNvSpPr txBox="1">
            <a:spLocks noGrp="1"/>
          </p:cNvSpPr>
          <p:nvPr>
            <p:ph type="title"/>
          </p:nvPr>
        </p:nvSpPr>
        <p:spPr>
          <a:xfrm>
            <a:off x="1696807" y="2932956"/>
            <a:ext cx="2212400" cy="6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8" name="Google Shape;488;p19"/>
          <p:cNvSpPr txBox="1">
            <a:spLocks noGrp="1"/>
          </p:cNvSpPr>
          <p:nvPr>
            <p:ph type="title" idx="2"/>
          </p:nvPr>
        </p:nvSpPr>
        <p:spPr>
          <a:xfrm>
            <a:off x="1696807" y="2455156"/>
            <a:ext cx="2212400" cy="3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9" name="Google Shape;489;p19"/>
          <p:cNvSpPr txBox="1">
            <a:spLocks noGrp="1"/>
          </p:cNvSpPr>
          <p:nvPr>
            <p:ph type="title" idx="3"/>
          </p:nvPr>
        </p:nvSpPr>
        <p:spPr>
          <a:xfrm>
            <a:off x="5080252" y="2932956"/>
            <a:ext cx="2037600" cy="6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0" name="Google Shape;490;p19"/>
          <p:cNvSpPr txBox="1">
            <a:spLocks noGrp="1"/>
          </p:cNvSpPr>
          <p:nvPr>
            <p:ph type="title" idx="4"/>
          </p:nvPr>
        </p:nvSpPr>
        <p:spPr>
          <a:xfrm>
            <a:off x="5080252" y="2455167"/>
            <a:ext cx="2037600" cy="3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1" name="Google Shape;491;p19"/>
          <p:cNvSpPr txBox="1">
            <a:spLocks noGrp="1"/>
          </p:cNvSpPr>
          <p:nvPr>
            <p:ph type="title" idx="5"/>
          </p:nvPr>
        </p:nvSpPr>
        <p:spPr>
          <a:xfrm>
            <a:off x="8282793" y="2932956"/>
            <a:ext cx="2212400" cy="6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2" name="Google Shape;492;p19"/>
          <p:cNvSpPr txBox="1">
            <a:spLocks noGrp="1"/>
          </p:cNvSpPr>
          <p:nvPr>
            <p:ph type="title" idx="6"/>
          </p:nvPr>
        </p:nvSpPr>
        <p:spPr>
          <a:xfrm>
            <a:off x="8282793" y="2455156"/>
            <a:ext cx="2212400" cy="3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3" name="Google Shape;493;p19"/>
          <p:cNvSpPr txBox="1">
            <a:spLocks noGrp="1"/>
          </p:cNvSpPr>
          <p:nvPr>
            <p:ph type="title" idx="7"/>
          </p:nvPr>
        </p:nvSpPr>
        <p:spPr>
          <a:xfrm>
            <a:off x="1696807" y="5435669"/>
            <a:ext cx="2212400" cy="6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4" name="Google Shape;494;p19"/>
          <p:cNvSpPr txBox="1">
            <a:spLocks noGrp="1"/>
          </p:cNvSpPr>
          <p:nvPr>
            <p:ph type="title" idx="8"/>
          </p:nvPr>
        </p:nvSpPr>
        <p:spPr>
          <a:xfrm>
            <a:off x="1696807" y="4974611"/>
            <a:ext cx="2212400" cy="3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5" name="Google Shape;495;p19"/>
          <p:cNvSpPr txBox="1">
            <a:spLocks noGrp="1"/>
          </p:cNvSpPr>
          <p:nvPr>
            <p:ph type="title" idx="9"/>
          </p:nvPr>
        </p:nvSpPr>
        <p:spPr>
          <a:xfrm>
            <a:off x="4992852" y="5435669"/>
            <a:ext cx="2212400" cy="6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6" name="Google Shape;496;p19"/>
          <p:cNvSpPr txBox="1">
            <a:spLocks noGrp="1"/>
          </p:cNvSpPr>
          <p:nvPr>
            <p:ph type="title" idx="13"/>
          </p:nvPr>
        </p:nvSpPr>
        <p:spPr>
          <a:xfrm>
            <a:off x="4992852" y="4974611"/>
            <a:ext cx="2212400" cy="3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7" name="Google Shape;497;p19"/>
          <p:cNvSpPr txBox="1">
            <a:spLocks noGrp="1"/>
          </p:cNvSpPr>
          <p:nvPr>
            <p:ph type="title" idx="14"/>
          </p:nvPr>
        </p:nvSpPr>
        <p:spPr>
          <a:xfrm>
            <a:off x="8282793" y="5435669"/>
            <a:ext cx="2212400" cy="6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8" name="Google Shape;498;p19"/>
          <p:cNvSpPr txBox="1">
            <a:spLocks noGrp="1"/>
          </p:cNvSpPr>
          <p:nvPr>
            <p:ph type="title" idx="15"/>
          </p:nvPr>
        </p:nvSpPr>
        <p:spPr>
          <a:xfrm>
            <a:off x="8282793" y="4974611"/>
            <a:ext cx="2212400" cy="3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"/>
              <a:buNone/>
              <a:defRPr sz="28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9" name="Google Shape;499;p19"/>
          <p:cNvSpPr txBox="1">
            <a:spLocks noGrp="1"/>
          </p:cNvSpPr>
          <p:nvPr>
            <p:ph type="title" idx="16"/>
          </p:nvPr>
        </p:nvSpPr>
        <p:spPr>
          <a:xfrm>
            <a:off x="950967" y="719333"/>
            <a:ext cx="103456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0" name="Google Shape;500;p19"/>
          <p:cNvSpPr txBox="1">
            <a:spLocks noGrp="1"/>
          </p:cNvSpPr>
          <p:nvPr>
            <p:ph type="title" idx="17"/>
          </p:nvPr>
        </p:nvSpPr>
        <p:spPr>
          <a:xfrm>
            <a:off x="2380007" y="1696152"/>
            <a:ext cx="846000" cy="3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1" name="Google Shape;501;p19"/>
          <p:cNvSpPr txBox="1">
            <a:spLocks noGrp="1"/>
          </p:cNvSpPr>
          <p:nvPr>
            <p:ph type="title" idx="18"/>
          </p:nvPr>
        </p:nvSpPr>
        <p:spPr>
          <a:xfrm>
            <a:off x="5676052" y="1696152"/>
            <a:ext cx="846000" cy="3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2" name="Google Shape;502;p19"/>
          <p:cNvSpPr txBox="1">
            <a:spLocks noGrp="1"/>
          </p:cNvSpPr>
          <p:nvPr>
            <p:ph type="title" idx="19"/>
          </p:nvPr>
        </p:nvSpPr>
        <p:spPr>
          <a:xfrm>
            <a:off x="8965993" y="1696152"/>
            <a:ext cx="846000" cy="3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3" name="Google Shape;503;p19"/>
          <p:cNvSpPr txBox="1">
            <a:spLocks noGrp="1"/>
          </p:cNvSpPr>
          <p:nvPr>
            <p:ph type="title" idx="20"/>
          </p:nvPr>
        </p:nvSpPr>
        <p:spPr>
          <a:xfrm>
            <a:off x="2380007" y="4232291"/>
            <a:ext cx="846000" cy="3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4" name="Google Shape;504;p19"/>
          <p:cNvSpPr txBox="1">
            <a:spLocks noGrp="1"/>
          </p:cNvSpPr>
          <p:nvPr>
            <p:ph type="title" idx="21"/>
          </p:nvPr>
        </p:nvSpPr>
        <p:spPr>
          <a:xfrm>
            <a:off x="5676052" y="4232291"/>
            <a:ext cx="846000" cy="3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5" name="Google Shape;505;p19"/>
          <p:cNvSpPr txBox="1">
            <a:spLocks noGrp="1"/>
          </p:cNvSpPr>
          <p:nvPr>
            <p:ph type="title" idx="22"/>
          </p:nvPr>
        </p:nvSpPr>
        <p:spPr>
          <a:xfrm>
            <a:off x="8965993" y="4232291"/>
            <a:ext cx="846000" cy="3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linker"/>
              <a:buNone/>
              <a:defRPr sz="2400" b="1">
                <a:solidFill>
                  <a:schemeClr val="l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06" name="Google Shape;506;p19"/>
          <p:cNvGrpSpPr/>
          <p:nvPr/>
        </p:nvGrpSpPr>
        <p:grpSpPr>
          <a:xfrm>
            <a:off x="-6703466" y="2138212"/>
            <a:ext cx="8548300" cy="8547267"/>
            <a:chOff x="-5027600" y="1603659"/>
            <a:chExt cx="6411225" cy="6410450"/>
          </a:xfrm>
        </p:grpSpPr>
        <p:sp>
          <p:nvSpPr>
            <p:cNvPr id="507" name="Google Shape;507;p19"/>
            <p:cNvSpPr/>
            <p:nvPr/>
          </p:nvSpPr>
          <p:spPr>
            <a:xfrm>
              <a:off x="-5027600" y="1603659"/>
              <a:ext cx="6411225" cy="6410450"/>
            </a:xfrm>
            <a:custGeom>
              <a:avLst/>
              <a:gdLst/>
              <a:ahLst/>
              <a:cxnLst/>
              <a:rect l="l" t="t" r="r" b="b"/>
              <a:pathLst>
                <a:path w="256449" h="256418" fill="none" extrusionOk="0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-4846000" y="1784509"/>
              <a:ext cx="6048025" cy="6048750"/>
            </a:xfrm>
            <a:custGeom>
              <a:avLst/>
              <a:gdLst/>
              <a:ahLst/>
              <a:cxnLst/>
              <a:rect l="l" t="t" r="r" b="b"/>
              <a:pathLst>
                <a:path w="241921" h="241950" fill="none" extrusionOk="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-4664762" y="1966109"/>
              <a:ext cx="5685550" cy="5685525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-4483525" y="2147734"/>
              <a:ext cx="5323075" cy="5323050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-4302287" y="2328584"/>
              <a:ext cx="4960600" cy="4960575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-4120675" y="2510209"/>
              <a:ext cx="4597375" cy="4597350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-3939450" y="2691059"/>
              <a:ext cx="4234925" cy="4235650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-3758212" y="2872659"/>
              <a:ext cx="3872450" cy="3872425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-3576975" y="3054284"/>
              <a:ext cx="3509975" cy="3509950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-3395737" y="3235134"/>
              <a:ext cx="3147500" cy="3147475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7" name="Google Shape;517;p19"/>
          <p:cNvGrpSpPr/>
          <p:nvPr/>
        </p:nvGrpSpPr>
        <p:grpSpPr>
          <a:xfrm>
            <a:off x="10225034" y="-3721355"/>
            <a:ext cx="8548300" cy="8547267"/>
            <a:chOff x="-6412450" y="2048859"/>
            <a:chExt cx="6411225" cy="6410450"/>
          </a:xfrm>
        </p:grpSpPr>
        <p:sp>
          <p:nvSpPr>
            <p:cNvPr id="518" name="Google Shape;518;p19"/>
            <p:cNvSpPr/>
            <p:nvPr/>
          </p:nvSpPr>
          <p:spPr>
            <a:xfrm>
              <a:off x="-6412450" y="2048859"/>
              <a:ext cx="6411225" cy="6410450"/>
            </a:xfrm>
            <a:custGeom>
              <a:avLst/>
              <a:gdLst/>
              <a:ahLst/>
              <a:cxnLst/>
              <a:rect l="l" t="t" r="r" b="b"/>
              <a:pathLst>
                <a:path w="256449" h="256418" fill="none" extrusionOk="0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19"/>
            <p:cNvSpPr/>
            <p:nvPr/>
          </p:nvSpPr>
          <p:spPr>
            <a:xfrm>
              <a:off x="-6230850" y="2229709"/>
              <a:ext cx="6048025" cy="6048750"/>
            </a:xfrm>
            <a:custGeom>
              <a:avLst/>
              <a:gdLst/>
              <a:ahLst/>
              <a:cxnLst/>
              <a:rect l="l" t="t" r="r" b="b"/>
              <a:pathLst>
                <a:path w="241921" h="241950" fill="none" extrusionOk="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19"/>
            <p:cNvSpPr/>
            <p:nvPr/>
          </p:nvSpPr>
          <p:spPr>
            <a:xfrm>
              <a:off x="-6049612" y="2411309"/>
              <a:ext cx="5685550" cy="5685525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19"/>
            <p:cNvSpPr/>
            <p:nvPr/>
          </p:nvSpPr>
          <p:spPr>
            <a:xfrm>
              <a:off x="-5868375" y="2592934"/>
              <a:ext cx="5323075" cy="5323050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19"/>
            <p:cNvSpPr/>
            <p:nvPr/>
          </p:nvSpPr>
          <p:spPr>
            <a:xfrm>
              <a:off x="-5687137" y="2773784"/>
              <a:ext cx="4960600" cy="4960575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-5505525" y="2955409"/>
              <a:ext cx="4597375" cy="4597350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-5324300" y="3136259"/>
              <a:ext cx="4234925" cy="4235650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19"/>
            <p:cNvSpPr/>
            <p:nvPr/>
          </p:nvSpPr>
          <p:spPr>
            <a:xfrm>
              <a:off x="-5143062" y="3317859"/>
              <a:ext cx="3872450" cy="3872425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19"/>
            <p:cNvSpPr/>
            <p:nvPr/>
          </p:nvSpPr>
          <p:spPr>
            <a:xfrm>
              <a:off x="-4961825" y="3499484"/>
              <a:ext cx="3509975" cy="3509950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19"/>
            <p:cNvSpPr/>
            <p:nvPr/>
          </p:nvSpPr>
          <p:spPr>
            <a:xfrm>
              <a:off x="-4780587" y="3680334"/>
              <a:ext cx="3147500" cy="3147475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64981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0"/>
          <p:cNvSpPr txBox="1">
            <a:spLocks noGrp="1"/>
          </p:cNvSpPr>
          <p:nvPr>
            <p:ph type="title"/>
          </p:nvPr>
        </p:nvSpPr>
        <p:spPr>
          <a:xfrm>
            <a:off x="4372600" y="4282600"/>
            <a:ext cx="3459200" cy="53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0" name="Google Shape;530;p20"/>
          <p:cNvSpPr txBox="1">
            <a:spLocks noGrp="1"/>
          </p:cNvSpPr>
          <p:nvPr>
            <p:ph type="title" idx="2"/>
          </p:nvPr>
        </p:nvSpPr>
        <p:spPr>
          <a:xfrm>
            <a:off x="2488400" y="2667000"/>
            <a:ext cx="7215200" cy="159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 sz="32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31" name="Google Shape;531;p20"/>
          <p:cNvGrpSpPr/>
          <p:nvPr/>
        </p:nvGrpSpPr>
        <p:grpSpPr>
          <a:xfrm>
            <a:off x="-1610423" y="-3671673"/>
            <a:ext cx="15413011" cy="14272273"/>
            <a:chOff x="-1207817" y="-2753755"/>
            <a:chExt cx="11559758" cy="10704205"/>
          </a:xfrm>
        </p:grpSpPr>
        <p:sp>
          <p:nvSpPr>
            <p:cNvPr id="532" name="Google Shape;532;p20"/>
            <p:cNvSpPr/>
            <p:nvPr/>
          </p:nvSpPr>
          <p:spPr>
            <a:xfrm>
              <a:off x="2775328" y="524195"/>
              <a:ext cx="3593216" cy="4150222"/>
            </a:xfrm>
            <a:custGeom>
              <a:avLst/>
              <a:gdLst/>
              <a:ahLst/>
              <a:cxnLst/>
              <a:rect l="l" t="t" r="r" b="b"/>
              <a:pathLst>
                <a:path w="52343" h="60457" fill="none" extrusionOk="0">
                  <a:moveTo>
                    <a:pt x="1" y="15107"/>
                  </a:moveTo>
                  <a:lnTo>
                    <a:pt x="26171" y="0"/>
                  </a:lnTo>
                  <a:lnTo>
                    <a:pt x="52342" y="15107"/>
                  </a:lnTo>
                  <a:lnTo>
                    <a:pt x="52342" y="45320"/>
                  </a:lnTo>
                  <a:lnTo>
                    <a:pt x="26171" y="60457"/>
                  </a:lnTo>
                  <a:lnTo>
                    <a:pt x="1" y="4532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2205709" y="54730"/>
              <a:ext cx="4732490" cy="5087123"/>
            </a:xfrm>
            <a:custGeom>
              <a:avLst/>
              <a:gdLst/>
              <a:ahLst/>
              <a:cxnLst/>
              <a:rect l="l" t="t" r="r" b="b"/>
              <a:pathLst>
                <a:path w="68939" h="74105" fill="none" extrusionOk="0">
                  <a:moveTo>
                    <a:pt x="1" y="22675"/>
                  </a:moveTo>
                  <a:lnTo>
                    <a:pt x="29697" y="0"/>
                  </a:lnTo>
                  <a:lnTo>
                    <a:pt x="64166" y="14408"/>
                  </a:lnTo>
                  <a:lnTo>
                    <a:pt x="68938" y="51460"/>
                  </a:lnTo>
                  <a:lnTo>
                    <a:pt x="39242" y="74105"/>
                  </a:lnTo>
                  <a:lnTo>
                    <a:pt x="4773" y="59697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1636090" y="-412676"/>
              <a:ext cx="5869636" cy="6021965"/>
            </a:xfrm>
            <a:custGeom>
              <a:avLst/>
              <a:gdLst/>
              <a:ahLst/>
              <a:cxnLst/>
              <a:rect l="l" t="t" r="r" b="b"/>
              <a:pathLst>
                <a:path w="85504" h="87723" fill="none" extrusionOk="0">
                  <a:moveTo>
                    <a:pt x="1" y="30183"/>
                  </a:moveTo>
                  <a:lnTo>
                    <a:pt x="33223" y="1"/>
                  </a:lnTo>
                  <a:lnTo>
                    <a:pt x="75990" y="13679"/>
                  </a:lnTo>
                  <a:lnTo>
                    <a:pt x="85504" y="57539"/>
                  </a:lnTo>
                  <a:lnTo>
                    <a:pt x="52312" y="87722"/>
                  </a:lnTo>
                  <a:lnTo>
                    <a:pt x="9545" y="7404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1068531" y="-880082"/>
              <a:ext cx="7006850" cy="6958866"/>
            </a:xfrm>
            <a:custGeom>
              <a:avLst/>
              <a:gdLst/>
              <a:ahLst/>
              <a:cxnLst/>
              <a:rect l="l" t="t" r="r" b="b"/>
              <a:pathLst>
                <a:path w="102070" h="101371" fill="none" extrusionOk="0">
                  <a:moveTo>
                    <a:pt x="1" y="37722"/>
                  </a:moveTo>
                  <a:lnTo>
                    <a:pt x="36719" y="1"/>
                  </a:lnTo>
                  <a:lnTo>
                    <a:pt x="87784" y="12949"/>
                  </a:lnTo>
                  <a:lnTo>
                    <a:pt x="102070" y="63619"/>
                  </a:lnTo>
                  <a:lnTo>
                    <a:pt x="65321" y="101370"/>
                  </a:lnTo>
                  <a:lnTo>
                    <a:pt x="14287" y="8839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498912" y="-1349547"/>
              <a:ext cx="8146124" cy="7895698"/>
            </a:xfrm>
            <a:custGeom>
              <a:avLst/>
              <a:gdLst/>
              <a:ahLst/>
              <a:cxnLst/>
              <a:rect l="l" t="t" r="r" b="b"/>
              <a:pathLst>
                <a:path w="118666" h="115018" fill="none" extrusionOk="0">
                  <a:moveTo>
                    <a:pt x="1" y="45290"/>
                  </a:moveTo>
                  <a:lnTo>
                    <a:pt x="40245" y="1"/>
                  </a:lnTo>
                  <a:lnTo>
                    <a:pt x="99577" y="12250"/>
                  </a:lnTo>
                  <a:lnTo>
                    <a:pt x="118666" y="69759"/>
                  </a:lnTo>
                  <a:lnTo>
                    <a:pt x="78391" y="115018"/>
                  </a:lnTo>
                  <a:lnTo>
                    <a:pt x="19059" y="10276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-70707" y="-1816884"/>
              <a:ext cx="9285398" cy="8830471"/>
            </a:xfrm>
            <a:custGeom>
              <a:avLst/>
              <a:gdLst/>
              <a:ahLst/>
              <a:cxnLst/>
              <a:rect l="l" t="t" r="r" b="b"/>
              <a:pathLst>
                <a:path w="135262" h="128635" fill="none" extrusionOk="0">
                  <a:moveTo>
                    <a:pt x="1" y="52797"/>
                  </a:moveTo>
                  <a:lnTo>
                    <a:pt x="43801" y="0"/>
                  </a:lnTo>
                  <a:lnTo>
                    <a:pt x="111401" y="11520"/>
                  </a:lnTo>
                  <a:lnTo>
                    <a:pt x="135262" y="75837"/>
                  </a:lnTo>
                  <a:lnTo>
                    <a:pt x="91462" y="128634"/>
                  </a:lnTo>
                  <a:lnTo>
                    <a:pt x="23831" y="11711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-640326" y="-2284290"/>
              <a:ext cx="10422613" cy="9767372"/>
            </a:xfrm>
            <a:custGeom>
              <a:avLst/>
              <a:gdLst/>
              <a:ahLst/>
              <a:cxnLst/>
              <a:rect l="l" t="t" r="r" b="b"/>
              <a:pathLst>
                <a:path w="151828" h="142283" fill="none" extrusionOk="0">
                  <a:moveTo>
                    <a:pt x="1" y="60336"/>
                  </a:moveTo>
                  <a:lnTo>
                    <a:pt x="47327" y="1"/>
                  </a:lnTo>
                  <a:lnTo>
                    <a:pt x="123225" y="10791"/>
                  </a:lnTo>
                  <a:lnTo>
                    <a:pt x="151827" y="81917"/>
                  </a:lnTo>
                  <a:lnTo>
                    <a:pt x="104532" y="142282"/>
                  </a:lnTo>
                  <a:lnTo>
                    <a:pt x="28634" y="13146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-1207817" y="-2753755"/>
              <a:ext cx="11559758" cy="10704205"/>
            </a:xfrm>
            <a:custGeom>
              <a:avLst/>
              <a:gdLst/>
              <a:ahLst/>
              <a:cxnLst/>
              <a:rect l="l" t="t" r="r" b="b"/>
              <a:pathLst>
                <a:path w="168393" h="155930" fill="none" extrusionOk="0">
                  <a:moveTo>
                    <a:pt x="0" y="67904"/>
                  </a:moveTo>
                  <a:lnTo>
                    <a:pt x="50822" y="1"/>
                  </a:lnTo>
                  <a:lnTo>
                    <a:pt x="135018" y="10092"/>
                  </a:lnTo>
                  <a:lnTo>
                    <a:pt x="168392" y="88057"/>
                  </a:lnTo>
                  <a:lnTo>
                    <a:pt x="117571" y="155930"/>
                  </a:lnTo>
                  <a:lnTo>
                    <a:pt x="33375" y="145839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79097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Highlighted numbers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1"/>
          <p:cNvSpPr txBox="1">
            <a:spLocks noGrp="1"/>
          </p:cNvSpPr>
          <p:nvPr>
            <p:ph type="title" hasCustomPrompt="1"/>
          </p:nvPr>
        </p:nvSpPr>
        <p:spPr>
          <a:xfrm>
            <a:off x="2858713" y="2523061"/>
            <a:ext cx="1254800" cy="5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2" name="Google Shape;542;p21"/>
          <p:cNvSpPr txBox="1">
            <a:spLocks noGrp="1"/>
          </p:cNvSpPr>
          <p:nvPr>
            <p:ph type="subTitle" idx="1"/>
          </p:nvPr>
        </p:nvSpPr>
        <p:spPr>
          <a:xfrm>
            <a:off x="2346717" y="4481157"/>
            <a:ext cx="2234800" cy="5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3" name="Google Shape;543;p21"/>
          <p:cNvSpPr txBox="1">
            <a:spLocks noGrp="1"/>
          </p:cNvSpPr>
          <p:nvPr>
            <p:ph type="subTitle" idx="2"/>
          </p:nvPr>
        </p:nvSpPr>
        <p:spPr>
          <a:xfrm>
            <a:off x="2489715" y="3853673"/>
            <a:ext cx="1948800" cy="4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4" name="Google Shape;544;p21"/>
          <p:cNvSpPr txBox="1">
            <a:spLocks noGrp="1"/>
          </p:cNvSpPr>
          <p:nvPr>
            <p:ph type="title" idx="3" hasCustomPrompt="1"/>
          </p:nvPr>
        </p:nvSpPr>
        <p:spPr>
          <a:xfrm>
            <a:off x="5494413" y="2523061"/>
            <a:ext cx="1254800" cy="5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5" name="Google Shape;545;p21"/>
          <p:cNvSpPr txBox="1">
            <a:spLocks noGrp="1"/>
          </p:cNvSpPr>
          <p:nvPr>
            <p:ph type="subTitle" idx="4"/>
          </p:nvPr>
        </p:nvSpPr>
        <p:spPr>
          <a:xfrm>
            <a:off x="4982416" y="4481157"/>
            <a:ext cx="2234800" cy="5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6" name="Google Shape;546;p21"/>
          <p:cNvSpPr txBox="1">
            <a:spLocks noGrp="1"/>
          </p:cNvSpPr>
          <p:nvPr>
            <p:ph type="subTitle" idx="5"/>
          </p:nvPr>
        </p:nvSpPr>
        <p:spPr>
          <a:xfrm>
            <a:off x="5125415" y="3853673"/>
            <a:ext cx="1948800" cy="4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7" name="Google Shape;547;p21"/>
          <p:cNvSpPr txBox="1">
            <a:spLocks noGrp="1"/>
          </p:cNvSpPr>
          <p:nvPr>
            <p:ph type="title" idx="6" hasCustomPrompt="1"/>
          </p:nvPr>
        </p:nvSpPr>
        <p:spPr>
          <a:xfrm>
            <a:off x="8166484" y="2523061"/>
            <a:ext cx="1166800" cy="5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8" name="Google Shape;548;p21"/>
          <p:cNvSpPr txBox="1">
            <a:spLocks noGrp="1"/>
          </p:cNvSpPr>
          <p:nvPr>
            <p:ph type="subTitle" idx="7"/>
          </p:nvPr>
        </p:nvSpPr>
        <p:spPr>
          <a:xfrm>
            <a:off x="7610485" y="4481157"/>
            <a:ext cx="2234800" cy="5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9" name="Google Shape;549;p21"/>
          <p:cNvSpPr txBox="1">
            <a:spLocks noGrp="1"/>
          </p:cNvSpPr>
          <p:nvPr>
            <p:ph type="subTitle" idx="8"/>
          </p:nvPr>
        </p:nvSpPr>
        <p:spPr>
          <a:xfrm>
            <a:off x="7753485" y="3853673"/>
            <a:ext cx="1948800" cy="4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50" name="Google Shape;550;p21"/>
          <p:cNvGrpSpPr/>
          <p:nvPr/>
        </p:nvGrpSpPr>
        <p:grpSpPr>
          <a:xfrm>
            <a:off x="8695418" y="1034695"/>
            <a:ext cx="10199607" cy="10198823"/>
            <a:chOff x="6521563" y="776021"/>
            <a:chExt cx="7649705" cy="7649117"/>
          </a:xfrm>
        </p:grpSpPr>
        <p:sp>
          <p:nvSpPr>
            <p:cNvPr id="551" name="Google Shape;551;p21"/>
            <p:cNvSpPr/>
            <p:nvPr/>
          </p:nvSpPr>
          <p:spPr>
            <a:xfrm rot="-752362" flipH="1">
              <a:off x="7140958" y="1395509"/>
              <a:ext cx="6410916" cy="6410141"/>
            </a:xfrm>
            <a:custGeom>
              <a:avLst/>
              <a:gdLst/>
              <a:ahLst/>
              <a:cxnLst/>
              <a:rect l="l" t="t" r="r" b="b"/>
              <a:pathLst>
                <a:path w="256449" h="256418" fill="none" extrusionOk="0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1"/>
            <p:cNvSpPr/>
            <p:nvPr/>
          </p:nvSpPr>
          <p:spPr>
            <a:xfrm rot="-752362" flipH="1">
              <a:off x="7322546" y="1576363"/>
              <a:ext cx="6047734" cy="6048459"/>
            </a:xfrm>
            <a:custGeom>
              <a:avLst/>
              <a:gdLst/>
              <a:ahLst/>
              <a:cxnLst/>
              <a:rect l="l" t="t" r="r" b="b"/>
              <a:pathLst>
                <a:path w="241921" h="241950" fill="none" extrusionOk="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1"/>
            <p:cNvSpPr/>
            <p:nvPr/>
          </p:nvSpPr>
          <p:spPr>
            <a:xfrm rot="-752362" flipH="1">
              <a:off x="7503769" y="1757967"/>
              <a:ext cx="5685276" cy="5685251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21"/>
            <p:cNvSpPr/>
            <p:nvPr/>
          </p:nvSpPr>
          <p:spPr>
            <a:xfrm rot="-752362" flipH="1">
              <a:off x="7685079" y="1939587"/>
              <a:ext cx="5322818" cy="5322793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1"/>
            <p:cNvSpPr/>
            <p:nvPr/>
          </p:nvSpPr>
          <p:spPr>
            <a:xfrm rot="-752362" flipH="1">
              <a:off x="7866220" y="2120450"/>
              <a:ext cx="4960361" cy="4960336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1"/>
            <p:cNvSpPr/>
            <p:nvPr/>
          </p:nvSpPr>
          <p:spPr>
            <a:xfrm rot="-752362" flipH="1">
              <a:off x="8047823" y="2302078"/>
              <a:ext cx="4597153" cy="4597128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21"/>
            <p:cNvSpPr/>
            <p:nvPr/>
          </p:nvSpPr>
          <p:spPr>
            <a:xfrm rot="-752362" flipH="1">
              <a:off x="8229037" y="2482932"/>
              <a:ext cx="4234721" cy="4235446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1"/>
            <p:cNvSpPr/>
            <p:nvPr/>
          </p:nvSpPr>
          <p:spPr>
            <a:xfrm rot="-752362" flipH="1">
              <a:off x="8410259" y="2664537"/>
              <a:ext cx="3872263" cy="3872238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21"/>
            <p:cNvSpPr/>
            <p:nvPr/>
          </p:nvSpPr>
          <p:spPr>
            <a:xfrm rot="-752362" flipH="1">
              <a:off x="8591569" y="2846156"/>
              <a:ext cx="3509806" cy="3509781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21"/>
            <p:cNvSpPr/>
            <p:nvPr/>
          </p:nvSpPr>
          <p:spPr>
            <a:xfrm rot="-752362" flipH="1">
              <a:off x="8772711" y="3027019"/>
              <a:ext cx="3147348" cy="3147323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1" name="Google Shape;561;p21"/>
          <p:cNvGrpSpPr/>
          <p:nvPr/>
        </p:nvGrpSpPr>
        <p:grpSpPr>
          <a:xfrm>
            <a:off x="-6398947" y="-4101763"/>
            <a:ext cx="9607297" cy="9606411"/>
            <a:chOff x="-15125236" y="31878"/>
            <a:chExt cx="7205473" cy="7204808"/>
          </a:xfrm>
        </p:grpSpPr>
        <p:sp>
          <p:nvSpPr>
            <p:cNvPr id="562" name="Google Shape;562;p21"/>
            <p:cNvSpPr/>
            <p:nvPr/>
          </p:nvSpPr>
          <p:spPr>
            <a:xfrm rot="-457905" flipH="1">
              <a:off x="-14727976" y="429193"/>
              <a:ext cx="6410953" cy="6410178"/>
            </a:xfrm>
            <a:custGeom>
              <a:avLst/>
              <a:gdLst/>
              <a:ahLst/>
              <a:cxnLst/>
              <a:rect l="l" t="t" r="r" b="b"/>
              <a:pathLst>
                <a:path w="256449" h="256418" fill="none" extrusionOk="0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21"/>
            <p:cNvSpPr/>
            <p:nvPr/>
          </p:nvSpPr>
          <p:spPr>
            <a:xfrm rot="-457905" flipH="1">
              <a:off x="-14546395" y="610041"/>
              <a:ext cx="6047768" cy="6048493"/>
            </a:xfrm>
            <a:custGeom>
              <a:avLst/>
              <a:gdLst/>
              <a:ahLst/>
              <a:cxnLst/>
              <a:rect l="l" t="t" r="r" b="b"/>
              <a:pathLst>
                <a:path w="241921" h="241950" fill="none" extrusionOk="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21"/>
            <p:cNvSpPr/>
            <p:nvPr/>
          </p:nvSpPr>
          <p:spPr>
            <a:xfrm rot="-457905" flipH="1">
              <a:off x="-14365177" y="791639"/>
              <a:ext cx="5685309" cy="5685284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21"/>
            <p:cNvSpPr/>
            <p:nvPr/>
          </p:nvSpPr>
          <p:spPr>
            <a:xfrm rot="-457905" flipH="1">
              <a:off x="-14183906" y="973258"/>
              <a:ext cx="5322849" cy="5322824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21"/>
            <p:cNvSpPr/>
            <p:nvPr/>
          </p:nvSpPr>
          <p:spPr>
            <a:xfrm rot="-457905" flipH="1">
              <a:off x="-14002738" y="1154110"/>
              <a:ext cx="4960389" cy="4960364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21"/>
            <p:cNvSpPr/>
            <p:nvPr/>
          </p:nvSpPr>
          <p:spPr>
            <a:xfrm rot="-457905" flipH="1">
              <a:off x="-13821142" y="1335733"/>
              <a:ext cx="4597180" cy="4597155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21"/>
            <p:cNvSpPr/>
            <p:nvPr/>
          </p:nvSpPr>
          <p:spPr>
            <a:xfrm rot="-457905" flipH="1">
              <a:off x="-13639935" y="1516581"/>
              <a:ext cx="4234745" cy="4235470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21"/>
            <p:cNvSpPr/>
            <p:nvPr/>
          </p:nvSpPr>
          <p:spPr>
            <a:xfrm rot="-457905" flipH="1">
              <a:off x="-13458718" y="1698179"/>
              <a:ext cx="3872286" cy="3872261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21"/>
            <p:cNvSpPr/>
            <p:nvPr/>
          </p:nvSpPr>
          <p:spPr>
            <a:xfrm rot="-457905" flipH="1">
              <a:off x="-13277447" y="1879798"/>
              <a:ext cx="3509826" cy="3509801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21"/>
            <p:cNvSpPr/>
            <p:nvPr/>
          </p:nvSpPr>
          <p:spPr>
            <a:xfrm rot="-457905" flipH="1">
              <a:off x="-13096279" y="2060650"/>
              <a:ext cx="3147366" cy="3147341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2" name="Google Shape;572;p21"/>
          <p:cNvSpPr txBox="1">
            <a:spLocks noGrp="1"/>
          </p:cNvSpPr>
          <p:nvPr>
            <p:ph type="title" idx="9"/>
          </p:nvPr>
        </p:nvSpPr>
        <p:spPr>
          <a:xfrm>
            <a:off x="950967" y="719333"/>
            <a:ext cx="103456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6678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2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3456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5" name="Google Shape;575;p22"/>
          <p:cNvSpPr txBox="1">
            <a:spLocks noGrp="1"/>
          </p:cNvSpPr>
          <p:nvPr>
            <p:ph type="body" idx="1"/>
          </p:nvPr>
        </p:nvSpPr>
        <p:spPr>
          <a:xfrm>
            <a:off x="953467" y="1257733"/>
            <a:ext cx="10345600" cy="4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867"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828754" lvl="2" indent="-440256"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2438339" lvl="3" indent="-440256"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3047924" lvl="4" indent="-440256"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3657509" lvl="5" indent="-440256"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4267093" lvl="6" indent="-440256"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4876678" lvl="7" indent="-440256"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5486263" lvl="8" indent="-440256">
              <a:spcBef>
                <a:spcPts val="2133"/>
              </a:spcBef>
              <a:spcAft>
                <a:spcPts val="2133"/>
              </a:spcAft>
              <a:buSzPts val="1600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6" name="Google Shape;576;p22"/>
          <p:cNvGrpSpPr/>
          <p:nvPr/>
        </p:nvGrpSpPr>
        <p:grpSpPr>
          <a:xfrm>
            <a:off x="-50365" y="-2228533"/>
            <a:ext cx="3439488" cy="3439461"/>
            <a:chOff x="6824426" y="4409550"/>
            <a:chExt cx="2579616" cy="2579596"/>
          </a:xfrm>
        </p:grpSpPr>
        <p:sp>
          <p:nvSpPr>
            <p:cNvPr id="577" name="Google Shape;577;p22"/>
            <p:cNvSpPr/>
            <p:nvPr/>
          </p:nvSpPr>
          <p:spPr>
            <a:xfrm>
              <a:off x="6824426" y="4409550"/>
              <a:ext cx="2579616" cy="2579596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6979486" y="4564609"/>
              <a:ext cx="2269495" cy="2269495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7115382" y="4700505"/>
              <a:ext cx="1997702" cy="1997702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7251278" y="4836400"/>
              <a:ext cx="1725909" cy="1725909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7387173" y="4972296"/>
              <a:ext cx="1454116" cy="1454116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7316594" y="4901696"/>
              <a:ext cx="1595252" cy="159525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7184742" y="4769845"/>
              <a:ext cx="1859100" cy="185910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7046916" y="4632059"/>
              <a:ext cx="2134585" cy="2134585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6901712" y="4487933"/>
              <a:ext cx="2423170" cy="2423151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23804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3456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8" name="Google Shape;588;p23"/>
          <p:cNvSpPr txBox="1">
            <a:spLocks noGrp="1"/>
          </p:cNvSpPr>
          <p:nvPr>
            <p:ph type="body" idx="1"/>
          </p:nvPr>
        </p:nvSpPr>
        <p:spPr>
          <a:xfrm>
            <a:off x="943333" y="1650233"/>
            <a:ext cx="4949600" cy="44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9" name="Google Shape;589;p23"/>
          <p:cNvSpPr txBox="1">
            <a:spLocks noGrp="1"/>
          </p:cNvSpPr>
          <p:nvPr>
            <p:ph type="body" idx="2"/>
          </p:nvPr>
        </p:nvSpPr>
        <p:spPr>
          <a:xfrm>
            <a:off x="6281300" y="1650233"/>
            <a:ext cx="4949600" cy="44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90" name="Google Shape;590;p23"/>
          <p:cNvGrpSpPr/>
          <p:nvPr/>
        </p:nvGrpSpPr>
        <p:grpSpPr>
          <a:xfrm>
            <a:off x="-2317633" y="-3744566"/>
            <a:ext cx="6166300" cy="5651567"/>
            <a:chOff x="-1738225" y="-2808425"/>
            <a:chExt cx="4624725" cy="4238675"/>
          </a:xfrm>
        </p:grpSpPr>
        <p:sp>
          <p:nvSpPr>
            <p:cNvPr id="591" name="Google Shape;591;p23"/>
            <p:cNvSpPr/>
            <p:nvPr/>
          </p:nvSpPr>
          <p:spPr>
            <a:xfrm>
              <a:off x="-80150" y="-1444425"/>
              <a:ext cx="1308575" cy="1511425"/>
            </a:xfrm>
            <a:custGeom>
              <a:avLst/>
              <a:gdLst/>
              <a:ahLst/>
              <a:cxnLst/>
              <a:rect l="l" t="t" r="r" b="b"/>
              <a:pathLst>
                <a:path w="52343" h="60457" fill="none" extrusionOk="0">
                  <a:moveTo>
                    <a:pt x="1" y="15107"/>
                  </a:moveTo>
                  <a:lnTo>
                    <a:pt x="26171" y="0"/>
                  </a:lnTo>
                  <a:lnTo>
                    <a:pt x="52342" y="15107"/>
                  </a:lnTo>
                  <a:lnTo>
                    <a:pt x="52342" y="45320"/>
                  </a:lnTo>
                  <a:lnTo>
                    <a:pt x="26171" y="60457"/>
                  </a:lnTo>
                  <a:lnTo>
                    <a:pt x="1" y="4532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-287600" y="-1615400"/>
              <a:ext cx="1723475" cy="1852625"/>
            </a:xfrm>
            <a:custGeom>
              <a:avLst/>
              <a:gdLst/>
              <a:ahLst/>
              <a:cxnLst/>
              <a:rect l="l" t="t" r="r" b="b"/>
              <a:pathLst>
                <a:path w="68939" h="74105" fill="none" extrusionOk="0">
                  <a:moveTo>
                    <a:pt x="1" y="22675"/>
                  </a:moveTo>
                  <a:lnTo>
                    <a:pt x="29697" y="0"/>
                  </a:lnTo>
                  <a:lnTo>
                    <a:pt x="64166" y="14408"/>
                  </a:lnTo>
                  <a:lnTo>
                    <a:pt x="68938" y="51460"/>
                  </a:lnTo>
                  <a:lnTo>
                    <a:pt x="39242" y="74105"/>
                  </a:lnTo>
                  <a:lnTo>
                    <a:pt x="4773" y="59697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-495050" y="-1785625"/>
              <a:ext cx="2137600" cy="2193075"/>
            </a:xfrm>
            <a:custGeom>
              <a:avLst/>
              <a:gdLst/>
              <a:ahLst/>
              <a:cxnLst/>
              <a:rect l="l" t="t" r="r" b="b"/>
              <a:pathLst>
                <a:path w="85504" h="87723" fill="none" extrusionOk="0">
                  <a:moveTo>
                    <a:pt x="1" y="30183"/>
                  </a:moveTo>
                  <a:lnTo>
                    <a:pt x="33223" y="1"/>
                  </a:lnTo>
                  <a:lnTo>
                    <a:pt x="75990" y="13679"/>
                  </a:lnTo>
                  <a:lnTo>
                    <a:pt x="85504" y="57539"/>
                  </a:lnTo>
                  <a:lnTo>
                    <a:pt x="52312" y="87722"/>
                  </a:lnTo>
                  <a:lnTo>
                    <a:pt x="9545" y="74044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23"/>
            <p:cNvSpPr/>
            <p:nvPr/>
          </p:nvSpPr>
          <p:spPr>
            <a:xfrm>
              <a:off x="-701750" y="-1955850"/>
              <a:ext cx="2551750" cy="2534275"/>
            </a:xfrm>
            <a:custGeom>
              <a:avLst/>
              <a:gdLst/>
              <a:ahLst/>
              <a:cxnLst/>
              <a:rect l="l" t="t" r="r" b="b"/>
              <a:pathLst>
                <a:path w="102070" h="101371" fill="none" extrusionOk="0">
                  <a:moveTo>
                    <a:pt x="1" y="37722"/>
                  </a:moveTo>
                  <a:lnTo>
                    <a:pt x="36719" y="1"/>
                  </a:lnTo>
                  <a:lnTo>
                    <a:pt x="87784" y="12949"/>
                  </a:lnTo>
                  <a:lnTo>
                    <a:pt x="102070" y="63619"/>
                  </a:lnTo>
                  <a:lnTo>
                    <a:pt x="65321" y="101370"/>
                  </a:lnTo>
                  <a:lnTo>
                    <a:pt x="14287" y="88391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-909200" y="-2126825"/>
              <a:ext cx="2966650" cy="2875450"/>
            </a:xfrm>
            <a:custGeom>
              <a:avLst/>
              <a:gdLst/>
              <a:ahLst/>
              <a:cxnLst/>
              <a:rect l="l" t="t" r="r" b="b"/>
              <a:pathLst>
                <a:path w="118666" h="115018" fill="none" extrusionOk="0">
                  <a:moveTo>
                    <a:pt x="1" y="45290"/>
                  </a:moveTo>
                  <a:lnTo>
                    <a:pt x="40245" y="1"/>
                  </a:lnTo>
                  <a:lnTo>
                    <a:pt x="99577" y="12250"/>
                  </a:lnTo>
                  <a:lnTo>
                    <a:pt x="118666" y="69759"/>
                  </a:lnTo>
                  <a:lnTo>
                    <a:pt x="78391" y="115018"/>
                  </a:lnTo>
                  <a:lnTo>
                    <a:pt x="19059" y="102768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-1116650" y="-2297025"/>
              <a:ext cx="3381550" cy="3215875"/>
            </a:xfrm>
            <a:custGeom>
              <a:avLst/>
              <a:gdLst/>
              <a:ahLst/>
              <a:cxnLst/>
              <a:rect l="l" t="t" r="r" b="b"/>
              <a:pathLst>
                <a:path w="135262" h="128635" fill="none" extrusionOk="0">
                  <a:moveTo>
                    <a:pt x="1" y="52797"/>
                  </a:moveTo>
                  <a:lnTo>
                    <a:pt x="43801" y="0"/>
                  </a:lnTo>
                  <a:lnTo>
                    <a:pt x="111401" y="11520"/>
                  </a:lnTo>
                  <a:lnTo>
                    <a:pt x="135262" y="75837"/>
                  </a:lnTo>
                  <a:lnTo>
                    <a:pt x="91462" y="128634"/>
                  </a:lnTo>
                  <a:lnTo>
                    <a:pt x="23831" y="117114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23"/>
            <p:cNvSpPr/>
            <p:nvPr/>
          </p:nvSpPr>
          <p:spPr>
            <a:xfrm>
              <a:off x="-1324100" y="-2467250"/>
              <a:ext cx="3795700" cy="3557075"/>
            </a:xfrm>
            <a:custGeom>
              <a:avLst/>
              <a:gdLst/>
              <a:ahLst/>
              <a:cxnLst/>
              <a:rect l="l" t="t" r="r" b="b"/>
              <a:pathLst>
                <a:path w="151828" h="142283" fill="none" extrusionOk="0">
                  <a:moveTo>
                    <a:pt x="1" y="60336"/>
                  </a:moveTo>
                  <a:lnTo>
                    <a:pt x="47327" y="1"/>
                  </a:lnTo>
                  <a:lnTo>
                    <a:pt x="123225" y="10791"/>
                  </a:lnTo>
                  <a:lnTo>
                    <a:pt x="151827" y="81917"/>
                  </a:lnTo>
                  <a:lnTo>
                    <a:pt x="104532" y="142282"/>
                  </a:lnTo>
                  <a:lnTo>
                    <a:pt x="28634" y="131462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23"/>
            <p:cNvSpPr/>
            <p:nvPr/>
          </p:nvSpPr>
          <p:spPr>
            <a:xfrm>
              <a:off x="-1530775" y="-2638225"/>
              <a:ext cx="4209825" cy="3898250"/>
            </a:xfrm>
            <a:custGeom>
              <a:avLst/>
              <a:gdLst/>
              <a:ahLst/>
              <a:cxnLst/>
              <a:rect l="l" t="t" r="r" b="b"/>
              <a:pathLst>
                <a:path w="168393" h="155930" fill="none" extrusionOk="0">
                  <a:moveTo>
                    <a:pt x="0" y="67904"/>
                  </a:moveTo>
                  <a:lnTo>
                    <a:pt x="50822" y="1"/>
                  </a:lnTo>
                  <a:lnTo>
                    <a:pt x="135018" y="10092"/>
                  </a:lnTo>
                  <a:lnTo>
                    <a:pt x="168392" y="88057"/>
                  </a:lnTo>
                  <a:lnTo>
                    <a:pt x="117571" y="155930"/>
                  </a:lnTo>
                  <a:lnTo>
                    <a:pt x="33375" y="145839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-1738225" y="-2808425"/>
              <a:ext cx="4624725" cy="4238675"/>
            </a:xfrm>
            <a:custGeom>
              <a:avLst/>
              <a:gdLst/>
              <a:ahLst/>
              <a:cxnLst/>
              <a:rect l="l" t="t" r="r" b="b"/>
              <a:pathLst>
                <a:path w="184989" h="169547" fill="none" extrusionOk="0">
                  <a:moveTo>
                    <a:pt x="0" y="75411"/>
                  </a:moveTo>
                  <a:lnTo>
                    <a:pt x="54348" y="0"/>
                  </a:lnTo>
                  <a:lnTo>
                    <a:pt x="146842" y="9362"/>
                  </a:lnTo>
                  <a:lnTo>
                    <a:pt x="184989" y="94135"/>
                  </a:lnTo>
                  <a:lnTo>
                    <a:pt x="130641" y="169547"/>
                  </a:lnTo>
                  <a:lnTo>
                    <a:pt x="38147" y="160185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00" name="Google Shape;600;p23"/>
          <p:cNvGrpSpPr/>
          <p:nvPr/>
        </p:nvGrpSpPr>
        <p:grpSpPr>
          <a:xfrm>
            <a:off x="7145734" y="5608201"/>
            <a:ext cx="6166300" cy="5651567"/>
            <a:chOff x="-2409450" y="-1233250"/>
            <a:chExt cx="4624725" cy="4238675"/>
          </a:xfrm>
        </p:grpSpPr>
        <p:sp>
          <p:nvSpPr>
            <p:cNvPr id="601" name="Google Shape;601;p23"/>
            <p:cNvSpPr/>
            <p:nvPr/>
          </p:nvSpPr>
          <p:spPr>
            <a:xfrm>
              <a:off x="-751375" y="130750"/>
              <a:ext cx="1308575" cy="1511425"/>
            </a:xfrm>
            <a:custGeom>
              <a:avLst/>
              <a:gdLst/>
              <a:ahLst/>
              <a:cxnLst/>
              <a:rect l="l" t="t" r="r" b="b"/>
              <a:pathLst>
                <a:path w="52343" h="60457" fill="none" extrusionOk="0">
                  <a:moveTo>
                    <a:pt x="1" y="15107"/>
                  </a:moveTo>
                  <a:lnTo>
                    <a:pt x="26171" y="0"/>
                  </a:lnTo>
                  <a:lnTo>
                    <a:pt x="52342" y="15107"/>
                  </a:lnTo>
                  <a:lnTo>
                    <a:pt x="52342" y="45320"/>
                  </a:lnTo>
                  <a:lnTo>
                    <a:pt x="26171" y="60457"/>
                  </a:lnTo>
                  <a:lnTo>
                    <a:pt x="1" y="4532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-958825" y="-40225"/>
              <a:ext cx="1723475" cy="1852625"/>
            </a:xfrm>
            <a:custGeom>
              <a:avLst/>
              <a:gdLst/>
              <a:ahLst/>
              <a:cxnLst/>
              <a:rect l="l" t="t" r="r" b="b"/>
              <a:pathLst>
                <a:path w="68939" h="74105" fill="none" extrusionOk="0">
                  <a:moveTo>
                    <a:pt x="1" y="22675"/>
                  </a:moveTo>
                  <a:lnTo>
                    <a:pt x="29697" y="0"/>
                  </a:lnTo>
                  <a:lnTo>
                    <a:pt x="64166" y="14408"/>
                  </a:lnTo>
                  <a:lnTo>
                    <a:pt x="68938" y="51460"/>
                  </a:lnTo>
                  <a:lnTo>
                    <a:pt x="39242" y="74105"/>
                  </a:lnTo>
                  <a:lnTo>
                    <a:pt x="4773" y="59697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-1166275" y="-210450"/>
              <a:ext cx="2137600" cy="2193075"/>
            </a:xfrm>
            <a:custGeom>
              <a:avLst/>
              <a:gdLst/>
              <a:ahLst/>
              <a:cxnLst/>
              <a:rect l="l" t="t" r="r" b="b"/>
              <a:pathLst>
                <a:path w="85504" h="87723" fill="none" extrusionOk="0">
                  <a:moveTo>
                    <a:pt x="1" y="30183"/>
                  </a:moveTo>
                  <a:lnTo>
                    <a:pt x="33223" y="1"/>
                  </a:lnTo>
                  <a:lnTo>
                    <a:pt x="75990" y="13679"/>
                  </a:lnTo>
                  <a:lnTo>
                    <a:pt x="85504" y="57539"/>
                  </a:lnTo>
                  <a:lnTo>
                    <a:pt x="52312" y="87722"/>
                  </a:lnTo>
                  <a:lnTo>
                    <a:pt x="9545" y="74044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-1372975" y="-380675"/>
              <a:ext cx="2551750" cy="2534275"/>
            </a:xfrm>
            <a:custGeom>
              <a:avLst/>
              <a:gdLst/>
              <a:ahLst/>
              <a:cxnLst/>
              <a:rect l="l" t="t" r="r" b="b"/>
              <a:pathLst>
                <a:path w="102070" h="101371" fill="none" extrusionOk="0">
                  <a:moveTo>
                    <a:pt x="1" y="37722"/>
                  </a:moveTo>
                  <a:lnTo>
                    <a:pt x="36719" y="1"/>
                  </a:lnTo>
                  <a:lnTo>
                    <a:pt x="87784" y="12949"/>
                  </a:lnTo>
                  <a:lnTo>
                    <a:pt x="102070" y="63619"/>
                  </a:lnTo>
                  <a:lnTo>
                    <a:pt x="65321" y="101370"/>
                  </a:lnTo>
                  <a:lnTo>
                    <a:pt x="14287" y="88391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-1580425" y="-551650"/>
              <a:ext cx="2966650" cy="2875450"/>
            </a:xfrm>
            <a:custGeom>
              <a:avLst/>
              <a:gdLst/>
              <a:ahLst/>
              <a:cxnLst/>
              <a:rect l="l" t="t" r="r" b="b"/>
              <a:pathLst>
                <a:path w="118666" h="115018" fill="none" extrusionOk="0">
                  <a:moveTo>
                    <a:pt x="1" y="45290"/>
                  </a:moveTo>
                  <a:lnTo>
                    <a:pt x="40245" y="1"/>
                  </a:lnTo>
                  <a:lnTo>
                    <a:pt x="99577" y="12250"/>
                  </a:lnTo>
                  <a:lnTo>
                    <a:pt x="118666" y="69759"/>
                  </a:lnTo>
                  <a:lnTo>
                    <a:pt x="78391" y="115018"/>
                  </a:lnTo>
                  <a:lnTo>
                    <a:pt x="19059" y="102768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-1787875" y="-721850"/>
              <a:ext cx="3381550" cy="3215875"/>
            </a:xfrm>
            <a:custGeom>
              <a:avLst/>
              <a:gdLst/>
              <a:ahLst/>
              <a:cxnLst/>
              <a:rect l="l" t="t" r="r" b="b"/>
              <a:pathLst>
                <a:path w="135262" h="128635" fill="none" extrusionOk="0">
                  <a:moveTo>
                    <a:pt x="1" y="52797"/>
                  </a:moveTo>
                  <a:lnTo>
                    <a:pt x="43801" y="0"/>
                  </a:lnTo>
                  <a:lnTo>
                    <a:pt x="111401" y="11520"/>
                  </a:lnTo>
                  <a:lnTo>
                    <a:pt x="135262" y="75837"/>
                  </a:lnTo>
                  <a:lnTo>
                    <a:pt x="91462" y="128634"/>
                  </a:lnTo>
                  <a:lnTo>
                    <a:pt x="23831" y="117114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-1995325" y="-892075"/>
              <a:ext cx="3795700" cy="3557075"/>
            </a:xfrm>
            <a:custGeom>
              <a:avLst/>
              <a:gdLst/>
              <a:ahLst/>
              <a:cxnLst/>
              <a:rect l="l" t="t" r="r" b="b"/>
              <a:pathLst>
                <a:path w="151828" h="142283" fill="none" extrusionOk="0">
                  <a:moveTo>
                    <a:pt x="1" y="60336"/>
                  </a:moveTo>
                  <a:lnTo>
                    <a:pt x="47327" y="1"/>
                  </a:lnTo>
                  <a:lnTo>
                    <a:pt x="123225" y="10791"/>
                  </a:lnTo>
                  <a:lnTo>
                    <a:pt x="151827" y="81917"/>
                  </a:lnTo>
                  <a:lnTo>
                    <a:pt x="104532" y="142282"/>
                  </a:lnTo>
                  <a:lnTo>
                    <a:pt x="28634" y="131462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-2202000" y="-1063050"/>
              <a:ext cx="4209825" cy="3898250"/>
            </a:xfrm>
            <a:custGeom>
              <a:avLst/>
              <a:gdLst/>
              <a:ahLst/>
              <a:cxnLst/>
              <a:rect l="l" t="t" r="r" b="b"/>
              <a:pathLst>
                <a:path w="168393" h="155930" fill="none" extrusionOk="0">
                  <a:moveTo>
                    <a:pt x="0" y="67904"/>
                  </a:moveTo>
                  <a:lnTo>
                    <a:pt x="50822" y="1"/>
                  </a:lnTo>
                  <a:lnTo>
                    <a:pt x="135018" y="10092"/>
                  </a:lnTo>
                  <a:lnTo>
                    <a:pt x="168392" y="88057"/>
                  </a:lnTo>
                  <a:lnTo>
                    <a:pt x="117571" y="155930"/>
                  </a:lnTo>
                  <a:lnTo>
                    <a:pt x="33375" y="145839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-2409450" y="-1233250"/>
              <a:ext cx="4624725" cy="4238675"/>
            </a:xfrm>
            <a:custGeom>
              <a:avLst/>
              <a:gdLst/>
              <a:ahLst/>
              <a:cxnLst/>
              <a:rect l="l" t="t" r="r" b="b"/>
              <a:pathLst>
                <a:path w="184989" h="169547" fill="none" extrusionOk="0">
                  <a:moveTo>
                    <a:pt x="0" y="75411"/>
                  </a:moveTo>
                  <a:lnTo>
                    <a:pt x="54348" y="0"/>
                  </a:lnTo>
                  <a:lnTo>
                    <a:pt x="146842" y="9362"/>
                  </a:lnTo>
                  <a:lnTo>
                    <a:pt x="184989" y="94135"/>
                  </a:lnTo>
                  <a:lnTo>
                    <a:pt x="130641" y="169547"/>
                  </a:lnTo>
                  <a:lnTo>
                    <a:pt x="38147" y="160185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446043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4"/>
          <p:cNvSpPr txBox="1">
            <a:spLocks noGrp="1"/>
          </p:cNvSpPr>
          <p:nvPr>
            <p:ph type="title"/>
          </p:nvPr>
        </p:nvSpPr>
        <p:spPr>
          <a:xfrm>
            <a:off x="2767733" y="1346733"/>
            <a:ext cx="6656800" cy="10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2" name="Google Shape;612;p24"/>
          <p:cNvSpPr txBox="1">
            <a:spLocks noGrp="1"/>
          </p:cNvSpPr>
          <p:nvPr>
            <p:ph type="title" idx="2"/>
          </p:nvPr>
        </p:nvSpPr>
        <p:spPr>
          <a:xfrm>
            <a:off x="2767667" y="2552731"/>
            <a:ext cx="6656800" cy="17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21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3" name="Google Shape;613;p24"/>
          <p:cNvSpPr txBox="1"/>
          <p:nvPr/>
        </p:nvSpPr>
        <p:spPr>
          <a:xfrm>
            <a:off x="3314667" y="5152509"/>
            <a:ext cx="5563600" cy="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CREDITS: This presentation template was created by </a:t>
            </a:r>
            <a:r>
              <a:rPr lang="en" sz="1333">
                <a:solidFill>
                  <a:schemeClr val="lt1"/>
                </a:solidFill>
                <a:uFill>
                  <a:noFill/>
                </a:uFill>
                <a:latin typeface="Big Shoulders Text Light"/>
                <a:ea typeface="Big Shoulders Text Light"/>
                <a:cs typeface="Big Shoulders Text Light"/>
                <a:sym typeface="Big Shoulders Text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, including icons by </a:t>
            </a:r>
            <a:r>
              <a:rPr lang="en" sz="1333">
                <a:solidFill>
                  <a:schemeClr val="lt1"/>
                </a:solidFill>
                <a:uFill>
                  <a:noFill/>
                </a:uFill>
                <a:latin typeface="Big Shoulders Text Light"/>
                <a:ea typeface="Big Shoulders Text Light"/>
                <a:cs typeface="Big Shoulders Text Light"/>
                <a:sym typeface="Big Shoulders Text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, and infographics &amp; images by </a:t>
            </a:r>
            <a:r>
              <a:rPr lang="en" sz="1333">
                <a:solidFill>
                  <a:schemeClr val="lt1"/>
                </a:solidFill>
                <a:uFill>
                  <a:noFill/>
                </a:uFill>
                <a:latin typeface="Big Shoulders Text Light"/>
                <a:ea typeface="Big Shoulders Text Light"/>
                <a:cs typeface="Big Shoulders Text Light"/>
                <a:sym typeface="Big Shoulders Text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. </a:t>
            </a:r>
            <a:endParaRPr sz="2400">
              <a:solidFill>
                <a:schemeClr val="lt1"/>
              </a:solidFill>
              <a:latin typeface="Big Shoulders Text Light"/>
              <a:ea typeface="Big Shoulders Text Light"/>
              <a:cs typeface="Big Shoulders Text Light"/>
              <a:sym typeface="Big Shoulders Text Light"/>
            </a:endParaRPr>
          </a:p>
        </p:txBody>
      </p:sp>
      <p:grpSp>
        <p:nvGrpSpPr>
          <p:cNvPr id="614" name="Google Shape;614;p24"/>
          <p:cNvGrpSpPr/>
          <p:nvPr/>
        </p:nvGrpSpPr>
        <p:grpSpPr>
          <a:xfrm>
            <a:off x="-690267" y="-1081267"/>
            <a:ext cx="4172533" cy="4171933"/>
            <a:chOff x="-517700" y="-810950"/>
            <a:chExt cx="3129400" cy="3128950"/>
          </a:xfrm>
        </p:grpSpPr>
        <p:sp>
          <p:nvSpPr>
            <p:cNvPr id="615" name="Google Shape;615;p24"/>
            <p:cNvSpPr/>
            <p:nvPr/>
          </p:nvSpPr>
          <p:spPr>
            <a:xfrm>
              <a:off x="-517700" y="-810950"/>
              <a:ext cx="3129400" cy="3128950"/>
            </a:xfrm>
            <a:custGeom>
              <a:avLst/>
              <a:gdLst/>
              <a:ahLst/>
              <a:cxnLst/>
              <a:rect l="l" t="t" r="r" b="b"/>
              <a:pathLst>
                <a:path w="125176" h="125158" fill="none" extrusionOk="0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-385350" y="-716475"/>
              <a:ext cx="2902575" cy="2902600"/>
            </a:xfrm>
            <a:custGeom>
              <a:avLst/>
              <a:gdLst/>
              <a:ahLst/>
              <a:cxnLst/>
              <a:rect l="l" t="t" r="r" b="b"/>
              <a:pathLst>
                <a:path w="116103" h="116104" fill="none" extrusionOk="0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-253450" y="-622000"/>
              <a:ext cx="2676200" cy="2676225"/>
            </a:xfrm>
            <a:custGeom>
              <a:avLst/>
              <a:gdLst/>
              <a:ahLst/>
              <a:cxnLst/>
              <a:rect l="l" t="t" r="r" b="b"/>
              <a:pathLst>
                <a:path w="107048" h="107049" fill="none" extrusionOk="0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-121550" y="-527975"/>
              <a:ext cx="2449850" cy="2450300"/>
            </a:xfrm>
            <a:custGeom>
              <a:avLst/>
              <a:gdLst/>
              <a:ahLst/>
              <a:cxnLst/>
              <a:rect l="l" t="t" r="r" b="b"/>
              <a:pathLst>
                <a:path w="97994" h="98012" fill="none" extrusionOk="0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10325" y="-433525"/>
              <a:ext cx="2223500" cy="2223500"/>
            </a:xfrm>
            <a:custGeom>
              <a:avLst/>
              <a:gdLst/>
              <a:ahLst/>
              <a:cxnLst/>
              <a:rect l="l" t="t" r="r" b="b"/>
              <a:pathLst>
                <a:path w="88940" h="88940" fill="none" extrusionOk="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142225" y="-339050"/>
              <a:ext cx="1997125" cy="1997125"/>
            </a:xfrm>
            <a:custGeom>
              <a:avLst/>
              <a:gdLst/>
              <a:ahLst/>
              <a:cxnLst/>
              <a:rect l="l" t="t" r="r" b="b"/>
              <a:pathLst>
                <a:path w="79885" h="79885" fill="none" extrusionOk="0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274125" y="-244575"/>
              <a:ext cx="1770750" cy="1770775"/>
            </a:xfrm>
            <a:custGeom>
              <a:avLst/>
              <a:gdLst/>
              <a:ahLst/>
              <a:cxnLst/>
              <a:rect l="l" t="t" r="r" b="b"/>
              <a:pathLst>
                <a:path w="70830" h="70831" fill="none" extrusionOk="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406000" y="-150100"/>
              <a:ext cx="1544400" cy="1544400"/>
            </a:xfrm>
            <a:custGeom>
              <a:avLst/>
              <a:gdLst/>
              <a:ahLst/>
              <a:cxnLst/>
              <a:rect l="l" t="t" r="r" b="b"/>
              <a:pathLst>
                <a:path w="61776" h="61776" fill="none" extrusionOk="0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537900" y="-55625"/>
              <a:ext cx="1318050" cy="1318025"/>
            </a:xfrm>
            <a:custGeom>
              <a:avLst/>
              <a:gdLst/>
              <a:ahLst/>
              <a:cxnLst/>
              <a:rect l="l" t="t" r="r" b="b"/>
              <a:pathLst>
                <a:path w="52722" h="52721" fill="none" extrusionOk="0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670250" y="38825"/>
              <a:ext cx="1091225" cy="1091700"/>
            </a:xfrm>
            <a:custGeom>
              <a:avLst/>
              <a:gdLst/>
              <a:ahLst/>
              <a:cxnLst/>
              <a:rect l="l" t="t" r="r" b="b"/>
              <a:pathLst>
                <a:path w="43649" h="43668" fill="none" extrusionOk="0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802150" y="133300"/>
              <a:ext cx="864850" cy="865325"/>
            </a:xfrm>
            <a:custGeom>
              <a:avLst/>
              <a:gdLst/>
              <a:ahLst/>
              <a:cxnLst/>
              <a:rect l="l" t="t" r="r" b="b"/>
              <a:pathLst>
                <a:path w="34594" h="34613" fill="none" extrusionOk="0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934050" y="227775"/>
              <a:ext cx="638475" cy="638500"/>
            </a:xfrm>
            <a:custGeom>
              <a:avLst/>
              <a:gdLst/>
              <a:ahLst/>
              <a:cxnLst/>
              <a:rect l="l" t="t" r="r" b="b"/>
              <a:pathLst>
                <a:path w="25539" h="25540" fill="none" extrusionOk="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1065925" y="322250"/>
              <a:ext cx="412150" cy="412125"/>
            </a:xfrm>
            <a:custGeom>
              <a:avLst/>
              <a:gdLst/>
              <a:ahLst/>
              <a:cxnLst/>
              <a:rect l="l" t="t" r="r" b="b"/>
              <a:pathLst>
                <a:path w="16486" h="16485" fill="none" extrusionOk="0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8" name="Google Shape;628;p24"/>
          <p:cNvGrpSpPr/>
          <p:nvPr/>
        </p:nvGrpSpPr>
        <p:grpSpPr>
          <a:xfrm>
            <a:off x="9479334" y="4284400"/>
            <a:ext cx="4172533" cy="4171933"/>
            <a:chOff x="300925" y="-514300"/>
            <a:chExt cx="3129400" cy="3128950"/>
          </a:xfrm>
        </p:grpSpPr>
        <p:sp>
          <p:nvSpPr>
            <p:cNvPr id="629" name="Google Shape;629;p24"/>
            <p:cNvSpPr/>
            <p:nvPr/>
          </p:nvSpPr>
          <p:spPr>
            <a:xfrm flipH="1">
              <a:off x="300925" y="-514300"/>
              <a:ext cx="3129400" cy="3128950"/>
            </a:xfrm>
            <a:custGeom>
              <a:avLst/>
              <a:gdLst/>
              <a:ahLst/>
              <a:cxnLst/>
              <a:rect l="l" t="t" r="r" b="b"/>
              <a:pathLst>
                <a:path w="125176" h="125158" fill="none" extrusionOk="0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24"/>
            <p:cNvSpPr/>
            <p:nvPr/>
          </p:nvSpPr>
          <p:spPr>
            <a:xfrm flipH="1">
              <a:off x="395400" y="-419825"/>
              <a:ext cx="2902575" cy="2902600"/>
            </a:xfrm>
            <a:custGeom>
              <a:avLst/>
              <a:gdLst/>
              <a:ahLst/>
              <a:cxnLst/>
              <a:rect l="l" t="t" r="r" b="b"/>
              <a:pathLst>
                <a:path w="116103" h="116104" fill="none" extrusionOk="0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24"/>
            <p:cNvSpPr/>
            <p:nvPr/>
          </p:nvSpPr>
          <p:spPr>
            <a:xfrm flipH="1">
              <a:off x="489875" y="-325350"/>
              <a:ext cx="2676200" cy="2676225"/>
            </a:xfrm>
            <a:custGeom>
              <a:avLst/>
              <a:gdLst/>
              <a:ahLst/>
              <a:cxnLst/>
              <a:rect l="l" t="t" r="r" b="b"/>
              <a:pathLst>
                <a:path w="107048" h="107049" fill="none" extrusionOk="0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24"/>
            <p:cNvSpPr/>
            <p:nvPr/>
          </p:nvSpPr>
          <p:spPr>
            <a:xfrm flipH="1">
              <a:off x="584325" y="-231325"/>
              <a:ext cx="2449850" cy="2450300"/>
            </a:xfrm>
            <a:custGeom>
              <a:avLst/>
              <a:gdLst/>
              <a:ahLst/>
              <a:cxnLst/>
              <a:rect l="l" t="t" r="r" b="b"/>
              <a:pathLst>
                <a:path w="97994" h="98012" fill="none" extrusionOk="0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24"/>
            <p:cNvSpPr/>
            <p:nvPr/>
          </p:nvSpPr>
          <p:spPr>
            <a:xfrm flipH="1">
              <a:off x="678800" y="-136875"/>
              <a:ext cx="2223500" cy="2223500"/>
            </a:xfrm>
            <a:custGeom>
              <a:avLst/>
              <a:gdLst/>
              <a:ahLst/>
              <a:cxnLst/>
              <a:rect l="l" t="t" r="r" b="b"/>
              <a:pathLst>
                <a:path w="88940" h="88940" fill="none" extrusionOk="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24"/>
            <p:cNvSpPr/>
            <p:nvPr/>
          </p:nvSpPr>
          <p:spPr>
            <a:xfrm flipH="1">
              <a:off x="773275" y="-42400"/>
              <a:ext cx="1997125" cy="1997125"/>
            </a:xfrm>
            <a:custGeom>
              <a:avLst/>
              <a:gdLst/>
              <a:ahLst/>
              <a:cxnLst/>
              <a:rect l="l" t="t" r="r" b="b"/>
              <a:pathLst>
                <a:path w="79885" h="79885" fill="none" extrusionOk="0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24"/>
            <p:cNvSpPr/>
            <p:nvPr/>
          </p:nvSpPr>
          <p:spPr>
            <a:xfrm flipH="1">
              <a:off x="867750" y="52075"/>
              <a:ext cx="1770750" cy="1770775"/>
            </a:xfrm>
            <a:custGeom>
              <a:avLst/>
              <a:gdLst/>
              <a:ahLst/>
              <a:cxnLst/>
              <a:rect l="l" t="t" r="r" b="b"/>
              <a:pathLst>
                <a:path w="70830" h="70831" fill="none" extrusionOk="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24"/>
            <p:cNvSpPr/>
            <p:nvPr/>
          </p:nvSpPr>
          <p:spPr>
            <a:xfrm flipH="1">
              <a:off x="962225" y="146550"/>
              <a:ext cx="1544400" cy="1544400"/>
            </a:xfrm>
            <a:custGeom>
              <a:avLst/>
              <a:gdLst/>
              <a:ahLst/>
              <a:cxnLst/>
              <a:rect l="l" t="t" r="r" b="b"/>
              <a:pathLst>
                <a:path w="61776" h="61776" fill="none" extrusionOk="0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24"/>
            <p:cNvSpPr/>
            <p:nvPr/>
          </p:nvSpPr>
          <p:spPr>
            <a:xfrm flipH="1">
              <a:off x="1056675" y="241025"/>
              <a:ext cx="1318050" cy="1318025"/>
            </a:xfrm>
            <a:custGeom>
              <a:avLst/>
              <a:gdLst/>
              <a:ahLst/>
              <a:cxnLst/>
              <a:rect l="l" t="t" r="r" b="b"/>
              <a:pathLst>
                <a:path w="52722" h="52721" fill="none" extrusionOk="0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24"/>
            <p:cNvSpPr/>
            <p:nvPr/>
          </p:nvSpPr>
          <p:spPr>
            <a:xfrm flipH="1">
              <a:off x="1151150" y="335475"/>
              <a:ext cx="1091225" cy="1091700"/>
            </a:xfrm>
            <a:custGeom>
              <a:avLst/>
              <a:gdLst/>
              <a:ahLst/>
              <a:cxnLst/>
              <a:rect l="l" t="t" r="r" b="b"/>
              <a:pathLst>
                <a:path w="43649" h="43668" fill="none" extrusionOk="0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24"/>
            <p:cNvSpPr/>
            <p:nvPr/>
          </p:nvSpPr>
          <p:spPr>
            <a:xfrm flipH="1">
              <a:off x="1245625" y="429950"/>
              <a:ext cx="864850" cy="865325"/>
            </a:xfrm>
            <a:custGeom>
              <a:avLst/>
              <a:gdLst/>
              <a:ahLst/>
              <a:cxnLst/>
              <a:rect l="l" t="t" r="r" b="b"/>
              <a:pathLst>
                <a:path w="34594" h="34613" fill="none" extrusionOk="0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24"/>
            <p:cNvSpPr/>
            <p:nvPr/>
          </p:nvSpPr>
          <p:spPr>
            <a:xfrm flipH="1">
              <a:off x="1340100" y="524425"/>
              <a:ext cx="638475" cy="638500"/>
            </a:xfrm>
            <a:custGeom>
              <a:avLst/>
              <a:gdLst/>
              <a:ahLst/>
              <a:cxnLst/>
              <a:rect l="l" t="t" r="r" b="b"/>
              <a:pathLst>
                <a:path w="25539" h="25540" fill="none" extrusionOk="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24"/>
            <p:cNvSpPr/>
            <p:nvPr/>
          </p:nvSpPr>
          <p:spPr>
            <a:xfrm flipH="1">
              <a:off x="1434550" y="618900"/>
              <a:ext cx="412150" cy="412125"/>
            </a:xfrm>
            <a:custGeom>
              <a:avLst/>
              <a:gdLst/>
              <a:ahLst/>
              <a:cxnLst/>
              <a:rect l="l" t="t" r="r" b="b"/>
              <a:pathLst>
                <a:path w="16486" h="16485" fill="none" extrusionOk="0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043202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25"/>
          <p:cNvGrpSpPr/>
          <p:nvPr/>
        </p:nvGrpSpPr>
        <p:grpSpPr>
          <a:xfrm>
            <a:off x="-4214603" y="1656234"/>
            <a:ext cx="8541233" cy="9862367"/>
            <a:chOff x="-3160953" y="1242175"/>
            <a:chExt cx="6405925" cy="7396775"/>
          </a:xfrm>
        </p:grpSpPr>
        <p:sp>
          <p:nvSpPr>
            <p:cNvPr id="644" name="Google Shape;644;p25"/>
            <p:cNvSpPr/>
            <p:nvPr/>
          </p:nvSpPr>
          <p:spPr>
            <a:xfrm>
              <a:off x="-625178" y="4170025"/>
              <a:ext cx="1334375" cy="1541075"/>
            </a:xfrm>
            <a:custGeom>
              <a:avLst/>
              <a:gdLst/>
              <a:ahLst/>
              <a:cxnLst/>
              <a:rect l="l" t="t" r="r" b="b"/>
              <a:pathLst>
                <a:path w="53375" h="61643" fill="none" extrusionOk="0">
                  <a:moveTo>
                    <a:pt x="53375" y="46232"/>
                  </a:moveTo>
                  <a:lnTo>
                    <a:pt x="53375" y="15411"/>
                  </a:lnTo>
                  <a:lnTo>
                    <a:pt x="26687" y="0"/>
                  </a:lnTo>
                  <a:lnTo>
                    <a:pt x="0" y="15411"/>
                  </a:lnTo>
                  <a:lnTo>
                    <a:pt x="0" y="46232"/>
                  </a:lnTo>
                  <a:lnTo>
                    <a:pt x="26687" y="616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25"/>
            <p:cNvSpPr/>
            <p:nvPr/>
          </p:nvSpPr>
          <p:spPr>
            <a:xfrm>
              <a:off x="-707253" y="4075800"/>
              <a:ext cx="1498525" cy="1729525"/>
            </a:xfrm>
            <a:custGeom>
              <a:avLst/>
              <a:gdLst/>
              <a:ahLst/>
              <a:cxnLst/>
              <a:rect l="l" t="t" r="r" b="b"/>
              <a:pathLst>
                <a:path w="59941" h="69181" fill="none" extrusionOk="0">
                  <a:moveTo>
                    <a:pt x="59941" y="51886"/>
                  </a:moveTo>
                  <a:lnTo>
                    <a:pt x="59941" y="17295"/>
                  </a:lnTo>
                  <a:lnTo>
                    <a:pt x="29970" y="0"/>
                  </a:lnTo>
                  <a:lnTo>
                    <a:pt x="0" y="17295"/>
                  </a:lnTo>
                  <a:lnTo>
                    <a:pt x="0" y="51886"/>
                  </a:lnTo>
                  <a:lnTo>
                    <a:pt x="29970" y="691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25"/>
            <p:cNvSpPr/>
            <p:nvPr/>
          </p:nvSpPr>
          <p:spPr>
            <a:xfrm>
              <a:off x="-789328" y="3980800"/>
              <a:ext cx="1661900" cy="1919525"/>
            </a:xfrm>
            <a:custGeom>
              <a:avLst/>
              <a:gdLst/>
              <a:ahLst/>
              <a:cxnLst/>
              <a:rect l="l" t="t" r="r" b="b"/>
              <a:pathLst>
                <a:path w="66476" h="76781" fill="none" extrusionOk="0">
                  <a:moveTo>
                    <a:pt x="66476" y="57570"/>
                  </a:moveTo>
                  <a:lnTo>
                    <a:pt x="66476" y="19211"/>
                  </a:lnTo>
                  <a:lnTo>
                    <a:pt x="33253" y="1"/>
                  </a:lnTo>
                  <a:lnTo>
                    <a:pt x="1" y="19211"/>
                  </a:lnTo>
                  <a:lnTo>
                    <a:pt x="1" y="57570"/>
                  </a:lnTo>
                  <a:lnTo>
                    <a:pt x="33253" y="7678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25"/>
            <p:cNvSpPr/>
            <p:nvPr/>
          </p:nvSpPr>
          <p:spPr>
            <a:xfrm>
              <a:off x="-870628" y="3886575"/>
              <a:ext cx="1825275" cy="2107975"/>
            </a:xfrm>
            <a:custGeom>
              <a:avLst/>
              <a:gdLst/>
              <a:ahLst/>
              <a:cxnLst/>
              <a:rect l="l" t="t" r="r" b="b"/>
              <a:pathLst>
                <a:path w="73011" h="84319" fill="none" extrusionOk="0">
                  <a:moveTo>
                    <a:pt x="73011" y="63224"/>
                  </a:moveTo>
                  <a:lnTo>
                    <a:pt x="73011" y="21095"/>
                  </a:lnTo>
                  <a:lnTo>
                    <a:pt x="36505" y="1"/>
                  </a:lnTo>
                  <a:lnTo>
                    <a:pt x="0" y="21095"/>
                  </a:lnTo>
                  <a:lnTo>
                    <a:pt x="0" y="63224"/>
                  </a:lnTo>
                  <a:lnTo>
                    <a:pt x="36505" y="8431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5"/>
            <p:cNvSpPr/>
            <p:nvPr/>
          </p:nvSpPr>
          <p:spPr>
            <a:xfrm>
              <a:off x="-952703" y="3792350"/>
              <a:ext cx="1989425" cy="2296425"/>
            </a:xfrm>
            <a:custGeom>
              <a:avLst/>
              <a:gdLst/>
              <a:ahLst/>
              <a:cxnLst/>
              <a:rect l="l" t="t" r="r" b="b"/>
              <a:pathLst>
                <a:path w="79577" h="91857" fill="none" extrusionOk="0">
                  <a:moveTo>
                    <a:pt x="79576" y="68908"/>
                  </a:moveTo>
                  <a:lnTo>
                    <a:pt x="79576" y="22949"/>
                  </a:lnTo>
                  <a:lnTo>
                    <a:pt x="39788" y="1"/>
                  </a:lnTo>
                  <a:lnTo>
                    <a:pt x="0" y="22949"/>
                  </a:lnTo>
                  <a:lnTo>
                    <a:pt x="0" y="68908"/>
                  </a:lnTo>
                  <a:lnTo>
                    <a:pt x="39788" y="918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25"/>
            <p:cNvSpPr/>
            <p:nvPr/>
          </p:nvSpPr>
          <p:spPr>
            <a:xfrm>
              <a:off x="-1034778" y="3698125"/>
              <a:ext cx="2152800" cy="2484875"/>
            </a:xfrm>
            <a:custGeom>
              <a:avLst/>
              <a:gdLst/>
              <a:ahLst/>
              <a:cxnLst/>
              <a:rect l="l" t="t" r="r" b="b"/>
              <a:pathLst>
                <a:path w="86112" h="99395" fill="none" extrusionOk="0">
                  <a:moveTo>
                    <a:pt x="86112" y="74561"/>
                  </a:moveTo>
                  <a:lnTo>
                    <a:pt x="86112" y="24834"/>
                  </a:lnTo>
                  <a:lnTo>
                    <a:pt x="43071" y="1"/>
                  </a:lnTo>
                  <a:lnTo>
                    <a:pt x="1" y="24834"/>
                  </a:lnTo>
                  <a:lnTo>
                    <a:pt x="1" y="74561"/>
                  </a:lnTo>
                  <a:lnTo>
                    <a:pt x="43071" y="993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25"/>
            <p:cNvSpPr/>
            <p:nvPr/>
          </p:nvSpPr>
          <p:spPr>
            <a:xfrm>
              <a:off x="-1116078" y="3603150"/>
              <a:ext cx="2316175" cy="2674825"/>
            </a:xfrm>
            <a:custGeom>
              <a:avLst/>
              <a:gdLst/>
              <a:ahLst/>
              <a:cxnLst/>
              <a:rect l="l" t="t" r="r" b="b"/>
              <a:pathLst>
                <a:path w="92647" h="106993" fill="none" extrusionOk="0">
                  <a:moveTo>
                    <a:pt x="92646" y="80245"/>
                  </a:moveTo>
                  <a:lnTo>
                    <a:pt x="92646" y="26748"/>
                  </a:lnTo>
                  <a:lnTo>
                    <a:pt x="46323" y="0"/>
                  </a:lnTo>
                  <a:lnTo>
                    <a:pt x="0" y="26748"/>
                  </a:lnTo>
                  <a:lnTo>
                    <a:pt x="0" y="80245"/>
                  </a:lnTo>
                  <a:lnTo>
                    <a:pt x="46323" y="1069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25"/>
            <p:cNvSpPr/>
            <p:nvPr/>
          </p:nvSpPr>
          <p:spPr>
            <a:xfrm>
              <a:off x="-1198153" y="3508925"/>
              <a:ext cx="2480325" cy="2863275"/>
            </a:xfrm>
            <a:custGeom>
              <a:avLst/>
              <a:gdLst/>
              <a:ahLst/>
              <a:cxnLst/>
              <a:rect l="l" t="t" r="r" b="b"/>
              <a:pathLst>
                <a:path w="99213" h="114531" fill="none" extrusionOk="0">
                  <a:moveTo>
                    <a:pt x="99212" y="85898"/>
                  </a:moveTo>
                  <a:lnTo>
                    <a:pt x="99212" y="28633"/>
                  </a:lnTo>
                  <a:lnTo>
                    <a:pt x="49606" y="0"/>
                  </a:lnTo>
                  <a:lnTo>
                    <a:pt x="1" y="28633"/>
                  </a:lnTo>
                  <a:lnTo>
                    <a:pt x="1" y="85898"/>
                  </a:lnTo>
                  <a:lnTo>
                    <a:pt x="49606" y="1145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25"/>
            <p:cNvSpPr/>
            <p:nvPr/>
          </p:nvSpPr>
          <p:spPr>
            <a:xfrm>
              <a:off x="-1279453" y="3414700"/>
              <a:ext cx="2642925" cy="3051725"/>
            </a:xfrm>
            <a:custGeom>
              <a:avLst/>
              <a:gdLst/>
              <a:ahLst/>
              <a:cxnLst/>
              <a:rect l="l" t="t" r="r" b="b"/>
              <a:pathLst>
                <a:path w="105717" h="122069" fill="none" extrusionOk="0">
                  <a:moveTo>
                    <a:pt x="105717" y="91552"/>
                  </a:moveTo>
                  <a:lnTo>
                    <a:pt x="105717" y="30517"/>
                  </a:lnTo>
                  <a:lnTo>
                    <a:pt x="52858" y="0"/>
                  </a:lnTo>
                  <a:lnTo>
                    <a:pt x="0" y="30517"/>
                  </a:lnTo>
                  <a:lnTo>
                    <a:pt x="0" y="91552"/>
                  </a:lnTo>
                  <a:lnTo>
                    <a:pt x="52858" y="12206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25"/>
            <p:cNvSpPr/>
            <p:nvPr/>
          </p:nvSpPr>
          <p:spPr>
            <a:xfrm>
              <a:off x="-1361528" y="3319700"/>
              <a:ext cx="2807075" cy="3241725"/>
            </a:xfrm>
            <a:custGeom>
              <a:avLst/>
              <a:gdLst/>
              <a:ahLst/>
              <a:cxnLst/>
              <a:rect l="l" t="t" r="r" b="b"/>
              <a:pathLst>
                <a:path w="112283" h="129669" fill="none" extrusionOk="0">
                  <a:moveTo>
                    <a:pt x="112282" y="97236"/>
                  </a:moveTo>
                  <a:lnTo>
                    <a:pt x="112282" y="32433"/>
                  </a:lnTo>
                  <a:lnTo>
                    <a:pt x="56141" y="1"/>
                  </a:lnTo>
                  <a:lnTo>
                    <a:pt x="1" y="32433"/>
                  </a:lnTo>
                  <a:lnTo>
                    <a:pt x="1" y="97236"/>
                  </a:lnTo>
                  <a:lnTo>
                    <a:pt x="56141" y="12966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25"/>
            <p:cNvSpPr/>
            <p:nvPr/>
          </p:nvSpPr>
          <p:spPr>
            <a:xfrm>
              <a:off x="-1443603" y="3225475"/>
              <a:ext cx="2970450" cy="3430175"/>
            </a:xfrm>
            <a:custGeom>
              <a:avLst/>
              <a:gdLst/>
              <a:ahLst/>
              <a:cxnLst/>
              <a:rect l="l" t="t" r="r" b="b"/>
              <a:pathLst>
                <a:path w="118818" h="137207" fill="none" extrusionOk="0">
                  <a:moveTo>
                    <a:pt x="118818" y="102890"/>
                  </a:moveTo>
                  <a:lnTo>
                    <a:pt x="118818" y="34317"/>
                  </a:lnTo>
                  <a:lnTo>
                    <a:pt x="59424" y="1"/>
                  </a:lnTo>
                  <a:lnTo>
                    <a:pt x="1" y="34317"/>
                  </a:lnTo>
                  <a:lnTo>
                    <a:pt x="1" y="102890"/>
                  </a:lnTo>
                  <a:lnTo>
                    <a:pt x="59424" y="13720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-1524903" y="3131250"/>
              <a:ext cx="3133825" cy="3618625"/>
            </a:xfrm>
            <a:custGeom>
              <a:avLst/>
              <a:gdLst/>
              <a:ahLst/>
              <a:cxnLst/>
              <a:rect l="l" t="t" r="r" b="b"/>
              <a:pathLst>
                <a:path w="125353" h="144745" fill="none" extrusionOk="0">
                  <a:moveTo>
                    <a:pt x="125352" y="108574"/>
                  </a:moveTo>
                  <a:lnTo>
                    <a:pt x="125352" y="36171"/>
                  </a:lnTo>
                  <a:lnTo>
                    <a:pt x="62676" y="1"/>
                  </a:lnTo>
                  <a:lnTo>
                    <a:pt x="0" y="36171"/>
                  </a:lnTo>
                  <a:lnTo>
                    <a:pt x="0" y="108574"/>
                  </a:lnTo>
                  <a:lnTo>
                    <a:pt x="62676" y="14474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-1606978" y="3036275"/>
              <a:ext cx="3297975" cy="3808575"/>
            </a:xfrm>
            <a:custGeom>
              <a:avLst/>
              <a:gdLst/>
              <a:ahLst/>
              <a:cxnLst/>
              <a:rect l="l" t="t" r="r" b="b"/>
              <a:pathLst>
                <a:path w="131919" h="152343" fill="none" extrusionOk="0">
                  <a:moveTo>
                    <a:pt x="131918" y="114257"/>
                  </a:moveTo>
                  <a:lnTo>
                    <a:pt x="131918" y="38086"/>
                  </a:lnTo>
                  <a:lnTo>
                    <a:pt x="65959" y="0"/>
                  </a:lnTo>
                  <a:lnTo>
                    <a:pt x="1" y="38086"/>
                  </a:lnTo>
                  <a:lnTo>
                    <a:pt x="1" y="114257"/>
                  </a:lnTo>
                  <a:lnTo>
                    <a:pt x="65959" y="1523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-1689028" y="2942050"/>
              <a:ext cx="3461325" cy="3997025"/>
            </a:xfrm>
            <a:custGeom>
              <a:avLst/>
              <a:gdLst/>
              <a:ahLst/>
              <a:cxnLst/>
              <a:rect l="l" t="t" r="r" b="b"/>
              <a:pathLst>
                <a:path w="138453" h="159881" fill="none" extrusionOk="0">
                  <a:moveTo>
                    <a:pt x="138452" y="119911"/>
                  </a:moveTo>
                  <a:lnTo>
                    <a:pt x="138452" y="39970"/>
                  </a:lnTo>
                  <a:lnTo>
                    <a:pt x="69241" y="0"/>
                  </a:lnTo>
                  <a:lnTo>
                    <a:pt x="0" y="39970"/>
                  </a:lnTo>
                  <a:lnTo>
                    <a:pt x="0" y="119911"/>
                  </a:lnTo>
                  <a:lnTo>
                    <a:pt x="69241" y="1598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-1770353" y="2847825"/>
              <a:ext cx="3624725" cy="4185475"/>
            </a:xfrm>
            <a:custGeom>
              <a:avLst/>
              <a:gdLst/>
              <a:ahLst/>
              <a:cxnLst/>
              <a:rect l="l" t="t" r="r" b="b"/>
              <a:pathLst>
                <a:path w="144989" h="167419" fill="none" extrusionOk="0">
                  <a:moveTo>
                    <a:pt x="144988" y="125564"/>
                  </a:moveTo>
                  <a:lnTo>
                    <a:pt x="144988" y="41855"/>
                  </a:lnTo>
                  <a:lnTo>
                    <a:pt x="72494" y="0"/>
                  </a:lnTo>
                  <a:lnTo>
                    <a:pt x="1" y="41855"/>
                  </a:lnTo>
                  <a:lnTo>
                    <a:pt x="1" y="125564"/>
                  </a:lnTo>
                  <a:lnTo>
                    <a:pt x="72494" y="16741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-1852428" y="2753600"/>
              <a:ext cx="3788850" cy="4373925"/>
            </a:xfrm>
            <a:custGeom>
              <a:avLst/>
              <a:gdLst/>
              <a:ahLst/>
              <a:cxnLst/>
              <a:rect l="l" t="t" r="r" b="b"/>
              <a:pathLst>
                <a:path w="151554" h="174957" fill="none" extrusionOk="0">
                  <a:moveTo>
                    <a:pt x="151554" y="131218"/>
                  </a:moveTo>
                  <a:lnTo>
                    <a:pt x="151554" y="43739"/>
                  </a:lnTo>
                  <a:lnTo>
                    <a:pt x="75777" y="0"/>
                  </a:lnTo>
                  <a:lnTo>
                    <a:pt x="1" y="43739"/>
                  </a:lnTo>
                  <a:lnTo>
                    <a:pt x="1" y="131218"/>
                  </a:lnTo>
                  <a:lnTo>
                    <a:pt x="75777" y="17495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25"/>
            <p:cNvSpPr/>
            <p:nvPr/>
          </p:nvSpPr>
          <p:spPr>
            <a:xfrm>
              <a:off x="-1934478" y="2658600"/>
              <a:ext cx="3952225" cy="4563925"/>
            </a:xfrm>
            <a:custGeom>
              <a:avLst/>
              <a:gdLst/>
              <a:ahLst/>
              <a:cxnLst/>
              <a:rect l="l" t="t" r="r" b="b"/>
              <a:pathLst>
                <a:path w="158089" h="182557" fill="none" extrusionOk="0">
                  <a:moveTo>
                    <a:pt x="158088" y="136902"/>
                  </a:moveTo>
                  <a:lnTo>
                    <a:pt x="158088" y="45655"/>
                  </a:lnTo>
                  <a:lnTo>
                    <a:pt x="79059" y="1"/>
                  </a:lnTo>
                  <a:lnTo>
                    <a:pt x="0" y="45655"/>
                  </a:lnTo>
                  <a:lnTo>
                    <a:pt x="0" y="136902"/>
                  </a:lnTo>
                  <a:lnTo>
                    <a:pt x="79059" y="1825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25"/>
            <p:cNvSpPr/>
            <p:nvPr/>
          </p:nvSpPr>
          <p:spPr>
            <a:xfrm>
              <a:off x="-2015803" y="2564375"/>
              <a:ext cx="4115600" cy="4752375"/>
            </a:xfrm>
            <a:custGeom>
              <a:avLst/>
              <a:gdLst/>
              <a:ahLst/>
              <a:cxnLst/>
              <a:rect l="l" t="t" r="r" b="b"/>
              <a:pathLst>
                <a:path w="164624" h="190095" fill="none" extrusionOk="0">
                  <a:moveTo>
                    <a:pt x="164624" y="142586"/>
                  </a:moveTo>
                  <a:lnTo>
                    <a:pt x="164624" y="47509"/>
                  </a:lnTo>
                  <a:lnTo>
                    <a:pt x="82312" y="1"/>
                  </a:lnTo>
                  <a:lnTo>
                    <a:pt x="1" y="47509"/>
                  </a:lnTo>
                  <a:lnTo>
                    <a:pt x="1" y="142586"/>
                  </a:lnTo>
                  <a:lnTo>
                    <a:pt x="82312" y="1900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-2097853" y="2470150"/>
              <a:ext cx="4279725" cy="4940825"/>
            </a:xfrm>
            <a:custGeom>
              <a:avLst/>
              <a:gdLst/>
              <a:ahLst/>
              <a:cxnLst/>
              <a:rect l="l" t="t" r="r" b="b"/>
              <a:pathLst>
                <a:path w="171189" h="197633" fill="none" extrusionOk="0">
                  <a:moveTo>
                    <a:pt x="171189" y="148240"/>
                  </a:moveTo>
                  <a:lnTo>
                    <a:pt x="171189" y="49393"/>
                  </a:lnTo>
                  <a:lnTo>
                    <a:pt x="85594" y="0"/>
                  </a:lnTo>
                  <a:lnTo>
                    <a:pt x="0" y="49393"/>
                  </a:lnTo>
                  <a:lnTo>
                    <a:pt x="0" y="148240"/>
                  </a:lnTo>
                  <a:lnTo>
                    <a:pt x="85594" y="1976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25"/>
            <p:cNvSpPr/>
            <p:nvPr/>
          </p:nvSpPr>
          <p:spPr>
            <a:xfrm>
              <a:off x="-2179928" y="2375175"/>
              <a:ext cx="4443125" cy="5130775"/>
            </a:xfrm>
            <a:custGeom>
              <a:avLst/>
              <a:gdLst/>
              <a:ahLst/>
              <a:cxnLst/>
              <a:rect l="l" t="t" r="r" b="b"/>
              <a:pathLst>
                <a:path w="177725" h="205231" fill="none" extrusionOk="0">
                  <a:moveTo>
                    <a:pt x="177724" y="153923"/>
                  </a:moveTo>
                  <a:lnTo>
                    <a:pt x="177724" y="51308"/>
                  </a:lnTo>
                  <a:lnTo>
                    <a:pt x="88877" y="0"/>
                  </a:lnTo>
                  <a:lnTo>
                    <a:pt x="0" y="51308"/>
                  </a:lnTo>
                  <a:lnTo>
                    <a:pt x="0" y="153923"/>
                  </a:lnTo>
                  <a:lnTo>
                    <a:pt x="88877" y="2052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25"/>
            <p:cNvSpPr/>
            <p:nvPr/>
          </p:nvSpPr>
          <p:spPr>
            <a:xfrm>
              <a:off x="-2261228" y="2280925"/>
              <a:ext cx="4606475" cy="5319275"/>
            </a:xfrm>
            <a:custGeom>
              <a:avLst/>
              <a:gdLst/>
              <a:ahLst/>
              <a:cxnLst/>
              <a:rect l="l" t="t" r="r" b="b"/>
              <a:pathLst>
                <a:path w="184259" h="212771" fill="none" extrusionOk="0">
                  <a:moveTo>
                    <a:pt x="184259" y="159578"/>
                  </a:moveTo>
                  <a:lnTo>
                    <a:pt x="184259" y="53193"/>
                  </a:lnTo>
                  <a:lnTo>
                    <a:pt x="92129" y="1"/>
                  </a:lnTo>
                  <a:lnTo>
                    <a:pt x="0" y="53193"/>
                  </a:lnTo>
                  <a:lnTo>
                    <a:pt x="0" y="159578"/>
                  </a:lnTo>
                  <a:lnTo>
                    <a:pt x="92129" y="212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25"/>
            <p:cNvSpPr/>
            <p:nvPr/>
          </p:nvSpPr>
          <p:spPr>
            <a:xfrm>
              <a:off x="-2343303" y="2186700"/>
              <a:ext cx="4770625" cy="5507725"/>
            </a:xfrm>
            <a:custGeom>
              <a:avLst/>
              <a:gdLst/>
              <a:ahLst/>
              <a:cxnLst/>
              <a:rect l="l" t="t" r="r" b="b"/>
              <a:pathLst>
                <a:path w="190825" h="220309" fill="none" extrusionOk="0">
                  <a:moveTo>
                    <a:pt x="190825" y="165231"/>
                  </a:moveTo>
                  <a:lnTo>
                    <a:pt x="190825" y="55078"/>
                  </a:lnTo>
                  <a:lnTo>
                    <a:pt x="95412" y="1"/>
                  </a:lnTo>
                  <a:lnTo>
                    <a:pt x="0" y="55078"/>
                  </a:lnTo>
                  <a:lnTo>
                    <a:pt x="0" y="165231"/>
                  </a:lnTo>
                  <a:lnTo>
                    <a:pt x="95412" y="22030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25"/>
            <p:cNvSpPr/>
            <p:nvPr/>
          </p:nvSpPr>
          <p:spPr>
            <a:xfrm>
              <a:off x="-2425378" y="2091725"/>
              <a:ext cx="4934000" cy="5697675"/>
            </a:xfrm>
            <a:custGeom>
              <a:avLst/>
              <a:gdLst/>
              <a:ahLst/>
              <a:cxnLst/>
              <a:rect l="l" t="t" r="r" b="b"/>
              <a:pathLst>
                <a:path w="197360" h="227907" fill="none" extrusionOk="0">
                  <a:moveTo>
                    <a:pt x="197360" y="170915"/>
                  </a:moveTo>
                  <a:lnTo>
                    <a:pt x="197360" y="56992"/>
                  </a:lnTo>
                  <a:lnTo>
                    <a:pt x="98695" y="0"/>
                  </a:lnTo>
                  <a:lnTo>
                    <a:pt x="1" y="56992"/>
                  </a:lnTo>
                  <a:lnTo>
                    <a:pt x="1" y="170915"/>
                  </a:lnTo>
                  <a:lnTo>
                    <a:pt x="98695" y="22790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-2506678" y="1997500"/>
              <a:ext cx="5097375" cy="5886125"/>
            </a:xfrm>
            <a:custGeom>
              <a:avLst/>
              <a:gdLst/>
              <a:ahLst/>
              <a:cxnLst/>
              <a:rect l="l" t="t" r="r" b="b"/>
              <a:pathLst>
                <a:path w="203895" h="235445" fill="none" extrusionOk="0">
                  <a:moveTo>
                    <a:pt x="203895" y="176568"/>
                  </a:moveTo>
                  <a:lnTo>
                    <a:pt x="203895" y="58877"/>
                  </a:lnTo>
                  <a:lnTo>
                    <a:pt x="101947" y="0"/>
                  </a:lnTo>
                  <a:lnTo>
                    <a:pt x="0" y="58877"/>
                  </a:lnTo>
                  <a:lnTo>
                    <a:pt x="0" y="176568"/>
                  </a:lnTo>
                  <a:lnTo>
                    <a:pt x="101947" y="23544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25"/>
            <p:cNvSpPr/>
            <p:nvPr/>
          </p:nvSpPr>
          <p:spPr>
            <a:xfrm>
              <a:off x="-2588753" y="1903275"/>
              <a:ext cx="5261525" cy="6074575"/>
            </a:xfrm>
            <a:custGeom>
              <a:avLst/>
              <a:gdLst/>
              <a:ahLst/>
              <a:cxnLst/>
              <a:rect l="l" t="t" r="r" b="b"/>
              <a:pathLst>
                <a:path w="210461" h="242983" fill="none" extrusionOk="0">
                  <a:moveTo>
                    <a:pt x="210460" y="182252"/>
                  </a:moveTo>
                  <a:lnTo>
                    <a:pt x="210460" y="60731"/>
                  </a:lnTo>
                  <a:lnTo>
                    <a:pt x="105230" y="0"/>
                  </a:lnTo>
                  <a:lnTo>
                    <a:pt x="1" y="60731"/>
                  </a:lnTo>
                  <a:lnTo>
                    <a:pt x="1" y="182252"/>
                  </a:lnTo>
                  <a:lnTo>
                    <a:pt x="105230" y="24298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25"/>
            <p:cNvSpPr/>
            <p:nvPr/>
          </p:nvSpPr>
          <p:spPr>
            <a:xfrm>
              <a:off x="-2670053" y="1808275"/>
              <a:ext cx="5424125" cy="6264575"/>
            </a:xfrm>
            <a:custGeom>
              <a:avLst/>
              <a:gdLst/>
              <a:ahLst/>
              <a:cxnLst/>
              <a:rect l="l" t="t" r="r" b="b"/>
              <a:pathLst>
                <a:path w="216965" h="250583" fill="none" extrusionOk="0">
                  <a:moveTo>
                    <a:pt x="216965" y="187937"/>
                  </a:moveTo>
                  <a:lnTo>
                    <a:pt x="216965" y="62646"/>
                  </a:lnTo>
                  <a:lnTo>
                    <a:pt x="108482" y="1"/>
                  </a:lnTo>
                  <a:lnTo>
                    <a:pt x="0" y="62646"/>
                  </a:lnTo>
                  <a:lnTo>
                    <a:pt x="0" y="187937"/>
                  </a:lnTo>
                  <a:lnTo>
                    <a:pt x="108482" y="250582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25"/>
            <p:cNvSpPr/>
            <p:nvPr/>
          </p:nvSpPr>
          <p:spPr>
            <a:xfrm>
              <a:off x="-2752128" y="1714050"/>
              <a:ext cx="5588275" cy="6453025"/>
            </a:xfrm>
            <a:custGeom>
              <a:avLst/>
              <a:gdLst/>
              <a:ahLst/>
              <a:cxnLst/>
              <a:rect l="l" t="t" r="r" b="b"/>
              <a:pathLst>
                <a:path w="223531" h="258121" fill="none" extrusionOk="0">
                  <a:moveTo>
                    <a:pt x="223530" y="193590"/>
                  </a:moveTo>
                  <a:lnTo>
                    <a:pt x="223530" y="64531"/>
                  </a:lnTo>
                  <a:lnTo>
                    <a:pt x="111765" y="1"/>
                  </a:lnTo>
                  <a:lnTo>
                    <a:pt x="0" y="64531"/>
                  </a:lnTo>
                  <a:lnTo>
                    <a:pt x="0" y="193590"/>
                  </a:lnTo>
                  <a:lnTo>
                    <a:pt x="111765" y="25812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25"/>
            <p:cNvSpPr/>
            <p:nvPr/>
          </p:nvSpPr>
          <p:spPr>
            <a:xfrm>
              <a:off x="-2834203" y="1619825"/>
              <a:ext cx="5751650" cy="6641475"/>
            </a:xfrm>
            <a:custGeom>
              <a:avLst/>
              <a:gdLst/>
              <a:ahLst/>
              <a:cxnLst/>
              <a:rect l="l" t="t" r="r" b="b"/>
              <a:pathLst>
                <a:path w="230066" h="265659" fill="none" extrusionOk="0">
                  <a:moveTo>
                    <a:pt x="230066" y="199244"/>
                  </a:moveTo>
                  <a:lnTo>
                    <a:pt x="230066" y="66415"/>
                  </a:lnTo>
                  <a:lnTo>
                    <a:pt x="115048" y="1"/>
                  </a:lnTo>
                  <a:lnTo>
                    <a:pt x="1" y="66415"/>
                  </a:lnTo>
                  <a:lnTo>
                    <a:pt x="1" y="199244"/>
                  </a:lnTo>
                  <a:lnTo>
                    <a:pt x="115048" y="26565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25"/>
            <p:cNvSpPr/>
            <p:nvPr/>
          </p:nvSpPr>
          <p:spPr>
            <a:xfrm>
              <a:off x="-2915503" y="1525600"/>
              <a:ext cx="5915025" cy="6829925"/>
            </a:xfrm>
            <a:custGeom>
              <a:avLst/>
              <a:gdLst/>
              <a:ahLst/>
              <a:cxnLst/>
              <a:rect l="l" t="t" r="r" b="b"/>
              <a:pathLst>
                <a:path w="236601" h="273197" fill="none" extrusionOk="0">
                  <a:moveTo>
                    <a:pt x="236601" y="204897"/>
                  </a:moveTo>
                  <a:lnTo>
                    <a:pt x="236601" y="68300"/>
                  </a:lnTo>
                  <a:lnTo>
                    <a:pt x="118300" y="1"/>
                  </a:lnTo>
                  <a:lnTo>
                    <a:pt x="0" y="68300"/>
                  </a:lnTo>
                  <a:lnTo>
                    <a:pt x="0" y="204897"/>
                  </a:lnTo>
                  <a:lnTo>
                    <a:pt x="118300" y="27319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25"/>
            <p:cNvSpPr/>
            <p:nvPr/>
          </p:nvSpPr>
          <p:spPr>
            <a:xfrm>
              <a:off x="-2997578" y="1430625"/>
              <a:ext cx="6079175" cy="7019875"/>
            </a:xfrm>
            <a:custGeom>
              <a:avLst/>
              <a:gdLst/>
              <a:ahLst/>
              <a:cxnLst/>
              <a:rect l="l" t="t" r="r" b="b"/>
              <a:pathLst>
                <a:path w="243167" h="280795" fill="none" extrusionOk="0">
                  <a:moveTo>
                    <a:pt x="243166" y="210581"/>
                  </a:moveTo>
                  <a:lnTo>
                    <a:pt x="243166" y="70214"/>
                  </a:lnTo>
                  <a:lnTo>
                    <a:pt x="121583" y="0"/>
                  </a:lnTo>
                  <a:lnTo>
                    <a:pt x="1" y="70214"/>
                  </a:lnTo>
                  <a:lnTo>
                    <a:pt x="1" y="210581"/>
                  </a:lnTo>
                  <a:lnTo>
                    <a:pt x="121583" y="28079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25"/>
            <p:cNvSpPr/>
            <p:nvPr/>
          </p:nvSpPr>
          <p:spPr>
            <a:xfrm>
              <a:off x="-3079653" y="1336400"/>
              <a:ext cx="6242550" cy="7208325"/>
            </a:xfrm>
            <a:custGeom>
              <a:avLst/>
              <a:gdLst/>
              <a:ahLst/>
              <a:cxnLst/>
              <a:rect l="l" t="t" r="r" b="b"/>
              <a:pathLst>
                <a:path w="249702" h="288333" fill="none" extrusionOk="0">
                  <a:moveTo>
                    <a:pt x="249702" y="216265"/>
                  </a:moveTo>
                  <a:lnTo>
                    <a:pt x="249702" y="72068"/>
                  </a:lnTo>
                  <a:lnTo>
                    <a:pt x="124866" y="0"/>
                  </a:lnTo>
                  <a:lnTo>
                    <a:pt x="1" y="72068"/>
                  </a:lnTo>
                  <a:lnTo>
                    <a:pt x="1" y="216265"/>
                  </a:lnTo>
                  <a:lnTo>
                    <a:pt x="124866" y="2883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25"/>
            <p:cNvSpPr/>
            <p:nvPr/>
          </p:nvSpPr>
          <p:spPr>
            <a:xfrm>
              <a:off x="-3160953" y="1242175"/>
              <a:ext cx="6405925" cy="7396775"/>
            </a:xfrm>
            <a:custGeom>
              <a:avLst/>
              <a:gdLst/>
              <a:ahLst/>
              <a:cxnLst/>
              <a:rect l="l" t="t" r="r" b="b"/>
              <a:pathLst>
                <a:path w="256237" h="295871" fill="none" extrusionOk="0">
                  <a:moveTo>
                    <a:pt x="256236" y="221918"/>
                  </a:moveTo>
                  <a:lnTo>
                    <a:pt x="256236" y="73953"/>
                  </a:lnTo>
                  <a:lnTo>
                    <a:pt x="128118" y="0"/>
                  </a:lnTo>
                  <a:lnTo>
                    <a:pt x="1" y="73953"/>
                  </a:lnTo>
                  <a:lnTo>
                    <a:pt x="1" y="221918"/>
                  </a:lnTo>
                  <a:lnTo>
                    <a:pt x="128118" y="29587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76" name="Google Shape;676;p25"/>
          <p:cNvGrpSpPr/>
          <p:nvPr/>
        </p:nvGrpSpPr>
        <p:grpSpPr>
          <a:xfrm>
            <a:off x="7888797" y="-4454300"/>
            <a:ext cx="8541233" cy="9862367"/>
            <a:chOff x="-3160953" y="-3340725"/>
            <a:chExt cx="6405925" cy="7396775"/>
          </a:xfrm>
        </p:grpSpPr>
        <p:sp>
          <p:nvSpPr>
            <p:cNvPr id="677" name="Google Shape;677;p25"/>
            <p:cNvSpPr/>
            <p:nvPr/>
          </p:nvSpPr>
          <p:spPr>
            <a:xfrm>
              <a:off x="-625178" y="-412875"/>
              <a:ext cx="1334375" cy="1541075"/>
            </a:xfrm>
            <a:custGeom>
              <a:avLst/>
              <a:gdLst/>
              <a:ahLst/>
              <a:cxnLst/>
              <a:rect l="l" t="t" r="r" b="b"/>
              <a:pathLst>
                <a:path w="53375" h="61643" fill="none" extrusionOk="0">
                  <a:moveTo>
                    <a:pt x="53375" y="46232"/>
                  </a:moveTo>
                  <a:lnTo>
                    <a:pt x="53375" y="15411"/>
                  </a:lnTo>
                  <a:lnTo>
                    <a:pt x="26687" y="0"/>
                  </a:lnTo>
                  <a:lnTo>
                    <a:pt x="0" y="15411"/>
                  </a:lnTo>
                  <a:lnTo>
                    <a:pt x="0" y="46232"/>
                  </a:lnTo>
                  <a:lnTo>
                    <a:pt x="26687" y="616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25"/>
            <p:cNvSpPr/>
            <p:nvPr/>
          </p:nvSpPr>
          <p:spPr>
            <a:xfrm>
              <a:off x="-707253" y="-507100"/>
              <a:ext cx="1498525" cy="1729525"/>
            </a:xfrm>
            <a:custGeom>
              <a:avLst/>
              <a:gdLst/>
              <a:ahLst/>
              <a:cxnLst/>
              <a:rect l="l" t="t" r="r" b="b"/>
              <a:pathLst>
                <a:path w="59941" h="69181" fill="none" extrusionOk="0">
                  <a:moveTo>
                    <a:pt x="59941" y="51886"/>
                  </a:moveTo>
                  <a:lnTo>
                    <a:pt x="59941" y="17295"/>
                  </a:lnTo>
                  <a:lnTo>
                    <a:pt x="29970" y="0"/>
                  </a:lnTo>
                  <a:lnTo>
                    <a:pt x="0" y="17295"/>
                  </a:lnTo>
                  <a:lnTo>
                    <a:pt x="0" y="51886"/>
                  </a:lnTo>
                  <a:lnTo>
                    <a:pt x="29970" y="691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25"/>
            <p:cNvSpPr/>
            <p:nvPr/>
          </p:nvSpPr>
          <p:spPr>
            <a:xfrm>
              <a:off x="-789328" y="-602100"/>
              <a:ext cx="1661900" cy="1919525"/>
            </a:xfrm>
            <a:custGeom>
              <a:avLst/>
              <a:gdLst/>
              <a:ahLst/>
              <a:cxnLst/>
              <a:rect l="l" t="t" r="r" b="b"/>
              <a:pathLst>
                <a:path w="66476" h="76781" fill="none" extrusionOk="0">
                  <a:moveTo>
                    <a:pt x="66476" y="57570"/>
                  </a:moveTo>
                  <a:lnTo>
                    <a:pt x="66476" y="19211"/>
                  </a:lnTo>
                  <a:lnTo>
                    <a:pt x="33253" y="1"/>
                  </a:lnTo>
                  <a:lnTo>
                    <a:pt x="1" y="19211"/>
                  </a:lnTo>
                  <a:lnTo>
                    <a:pt x="1" y="57570"/>
                  </a:lnTo>
                  <a:lnTo>
                    <a:pt x="33253" y="7678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25"/>
            <p:cNvSpPr/>
            <p:nvPr/>
          </p:nvSpPr>
          <p:spPr>
            <a:xfrm>
              <a:off x="-870628" y="-696325"/>
              <a:ext cx="1825275" cy="2107975"/>
            </a:xfrm>
            <a:custGeom>
              <a:avLst/>
              <a:gdLst/>
              <a:ahLst/>
              <a:cxnLst/>
              <a:rect l="l" t="t" r="r" b="b"/>
              <a:pathLst>
                <a:path w="73011" h="84319" fill="none" extrusionOk="0">
                  <a:moveTo>
                    <a:pt x="73011" y="63224"/>
                  </a:moveTo>
                  <a:lnTo>
                    <a:pt x="73011" y="21095"/>
                  </a:lnTo>
                  <a:lnTo>
                    <a:pt x="36505" y="1"/>
                  </a:lnTo>
                  <a:lnTo>
                    <a:pt x="0" y="21095"/>
                  </a:lnTo>
                  <a:lnTo>
                    <a:pt x="0" y="63224"/>
                  </a:lnTo>
                  <a:lnTo>
                    <a:pt x="36505" y="8431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25"/>
            <p:cNvSpPr/>
            <p:nvPr/>
          </p:nvSpPr>
          <p:spPr>
            <a:xfrm>
              <a:off x="-952703" y="-790550"/>
              <a:ext cx="1989425" cy="2296425"/>
            </a:xfrm>
            <a:custGeom>
              <a:avLst/>
              <a:gdLst/>
              <a:ahLst/>
              <a:cxnLst/>
              <a:rect l="l" t="t" r="r" b="b"/>
              <a:pathLst>
                <a:path w="79577" h="91857" fill="none" extrusionOk="0">
                  <a:moveTo>
                    <a:pt x="79576" y="68908"/>
                  </a:moveTo>
                  <a:lnTo>
                    <a:pt x="79576" y="22949"/>
                  </a:lnTo>
                  <a:lnTo>
                    <a:pt x="39788" y="1"/>
                  </a:lnTo>
                  <a:lnTo>
                    <a:pt x="0" y="22949"/>
                  </a:lnTo>
                  <a:lnTo>
                    <a:pt x="0" y="68908"/>
                  </a:lnTo>
                  <a:lnTo>
                    <a:pt x="39788" y="918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25"/>
            <p:cNvSpPr/>
            <p:nvPr/>
          </p:nvSpPr>
          <p:spPr>
            <a:xfrm>
              <a:off x="-1034778" y="-884775"/>
              <a:ext cx="2152800" cy="2484875"/>
            </a:xfrm>
            <a:custGeom>
              <a:avLst/>
              <a:gdLst/>
              <a:ahLst/>
              <a:cxnLst/>
              <a:rect l="l" t="t" r="r" b="b"/>
              <a:pathLst>
                <a:path w="86112" h="99395" fill="none" extrusionOk="0">
                  <a:moveTo>
                    <a:pt x="86112" y="74561"/>
                  </a:moveTo>
                  <a:lnTo>
                    <a:pt x="86112" y="24834"/>
                  </a:lnTo>
                  <a:lnTo>
                    <a:pt x="43071" y="1"/>
                  </a:lnTo>
                  <a:lnTo>
                    <a:pt x="1" y="24834"/>
                  </a:lnTo>
                  <a:lnTo>
                    <a:pt x="1" y="74561"/>
                  </a:lnTo>
                  <a:lnTo>
                    <a:pt x="43071" y="993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-1116078" y="-979750"/>
              <a:ext cx="2316175" cy="2674825"/>
            </a:xfrm>
            <a:custGeom>
              <a:avLst/>
              <a:gdLst/>
              <a:ahLst/>
              <a:cxnLst/>
              <a:rect l="l" t="t" r="r" b="b"/>
              <a:pathLst>
                <a:path w="92647" h="106993" fill="none" extrusionOk="0">
                  <a:moveTo>
                    <a:pt x="92646" y="80245"/>
                  </a:moveTo>
                  <a:lnTo>
                    <a:pt x="92646" y="26748"/>
                  </a:lnTo>
                  <a:lnTo>
                    <a:pt x="46323" y="0"/>
                  </a:lnTo>
                  <a:lnTo>
                    <a:pt x="0" y="26748"/>
                  </a:lnTo>
                  <a:lnTo>
                    <a:pt x="0" y="80245"/>
                  </a:lnTo>
                  <a:lnTo>
                    <a:pt x="46323" y="1069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-1198153" y="-1073975"/>
              <a:ext cx="2480325" cy="2863275"/>
            </a:xfrm>
            <a:custGeom>
              <a:avLst/>
              <a:gdLst/>
              <a:ahLst/>
              <a:cxnLst/>
              <a:rect l="l" t="t" r="r" b="b"/>
              <a:pathLst>
                <a:path w="99213" h="114531" fill="none" extrusionOk="0">
                  <a:moveTo>
                    <a:pt x="99212" y="85898"/>
                  </a:moveTo>
                  <a:lnTo>
                    <a:pt x="99212" y="28633"/>
                  </a:lnTo>
                  <a:lnTo>
                    <a:pt x="49606" y="0"/>
                  </a:lnTo>
                  <a:lnTo>
                    <a:pt x="1" y="28633"/>
                  </a:lnTo>
                  <a:lnTo>
                    <a:pt x="1" y="85898"/>
                  </a:lnTo>
                  <a:lnTo>
                    <a:pt x="49606" y="1145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-1279453" y="-1168200"/>
              <a:ext cx="2642925" cy="3051725"/>
            </a:xfrm>
            <a:custGeom>
              <a:avLst/>
              <a:gdLst/>
              <a:ahLst/>
              <a:cxnLst/>
              <a:rect l="l" t="t" r="r" b="b"/>
              <a:pathLst>
                <a:path w="105717" h="122069" fill="none" extrusionOk="0">
                  <a:moveTo>
                    <a:pt x="105717" y="91552"/>
                  </a:moveTo>
                  <a:lnTo>
                    <a:pt x="105717" y="30517"/>
                  </a:lnTo>
                  <a:lnTo>
                    <a:pt x="52858" y="0"/>
                  </a:lnTo>
                  <a:lnTo>
                    <a:pt x="0" y="30517"/>
                  </a:lnTo>
                  <a:lnTo>
                    <a:pt x="0" y="91552"/>
                  </a:lnTo>
                  <a:lnTo>
                    <a:pt x="52858" y="12206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-1361528" y="-1263200"/>
              <a:ext cx="2807075" cy="3241725"/>
            </a:xfrm>
            <a:custGeom>
              <a:avLst/>
              <a:gdLst/>
              <a:ahLst/>
              <a:cxnLst/>
              <a:rect l="l" t="t" r="r" b="b"/>
              <a:pathLst>
                <a:path w="112283" h="129669" fill="none" extrusionOk="0">
                  <a:moveTo>
                    <a:pt x="112282" y="97236"/>
                  </a:moveTo>
                  <a:lnTo>
                    <a:pt x="112282" y="32433"/>
                  </a:lnTo>
                  <a:lnTo>
                    <a:pt x="56141" y="1"/>
                  </a:lnTo>
                  <a:lnTo>
                    <a:pt x="1" y="32433"/>
                  </a:lnTo>
                  <a:lnTo>
                    <a:pt x="1" y="97236"/>
                  </a:lnTo>
                  <a:lnTo>
                    <a:pt x="56141" y="12966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-1443603" y="-1357425"/>
              <a:ext cx="2970450" cy="3430175"/>
            </a:xfrm>
            <a:custGeom>
              <a:avLst/>
              <a:gdLst/>
              <a:ahLst/>
              <a:cxnLst/>
              <a:rect l="l" t="t" r="r" b="b"/>
              <a:pathLst>
                <a:path w="118818" h="137207" fill="none" extrusionOk="0">
                  <a:moveTo>
                    <a:pt x="118818" y="102890"/>
                  </a:moveTo>
                  <a:lnTo>
                    <a:pt x="118818" y="34317"/>
                  </a:lnTo>
                  <a:lnTo>
                    <a:pt x="59424" y="1"/>
                  </a:lnTo>
                  <a:lnTo>
                    <a:pt x="1" y="34317"/>
                  </a:lnTo>
                  <a:lnTo>
                    <a:pt x="1" y="102890"/>
                  </a:lnTo>
                  <a:lnTo>
                    <a:pt x="59424" y="13720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-1524903" y="-1451650"/>
              <a:ext cx="3133825" cy="3618625"/>
            </a:xfrm>
            <a:custGeom>
              <a:avLst/>
              <a:gdLst/>
              <a:ahLst/>
              <a:cxnLst/>
              <a:rect l="l" t="t" r="r" b="b"/>
              <a:pathLst>
                <a:path w="125353" h="144745" fill="none" extrusionOk="0">
                  <a:moveTo>
                    <a:pt x="125352" y="108574"/>
                  </a:moveTo>
                  <a:lnTo>
                    <a:pt x="125352" y="36171"/>
                  </a:lnTo>
                  <a:lnTo>
                    <a:pt x="62676" y="1"/>
                  </a:lnTo>
                  <a:lnTo>
                    <a:pt x="0" y="36171"/>
                  </a:lnTo>
                  <a:lnTo>
                    <a:pt x="0" y="108574"/>
                  </a:lnTo>
                  <a:lnTo>
                    <a:pt x="62676" y="14474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-1606978" y="-1546625"/>
              <a:ext cx="3297975" cy="3808575"/>
            </a:xfrm>
            <a:custGeom>
              <a:avLst/>
              <a:gdLst/>
              <a:ahLst/>
              <a:cxnLst/>
              <a:rect l="l" t="t" r="r" b="b"/>
              <a:pathLst>
                <a:path w="131919" h="152343" fill="none" extrusionOk="0">
                  <a:moveTo>
                    <a:pt x="131918" y="114257"/>
                  </a:moveTo>
                  <a:lnTo>
                    <a:pt x="131918" y="38086"/>
                  </a:lnTo>
                  <a:lnTo>
                    <a:pt x="65959" y="0"/>
                  </a:lnTo>
                  <a:lnTo>
                    <a:pt x="1" y="38086"/>
                  </a:lnTo>
                  <a:lnTo>
                    <a:pt x="1" y="114257"/>
                  </a:lnTo>
                  <a:lnTo>
                    <a:pt x="65959" y="1523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-1689028" y="-1640850"/>
              <a:ext cx="3461325" cy="3997025"/>
            </a:xfrm>
            <a:custGeom>
              <a:avLst/>
              <a:gdLst/>
              <a:ahLst/>
              <a:cxnLst/>
              <a:rect l="l" t="t" r="r" b="b"/>
              <a:pathLst>
                <a:path w="138453" h="159881" fill="none" extrusionOk="0">
                  <a:moveTo>
                    <a:pt x="138452" y="119911"/>
                  </a:moveTo>
                  <a:lnTo>
                    <a:pt x="138452" y="39970"/>
                  </a:lnTo>
                  <a:lnTo>
                    <a:pt x="69241" y="0"/>
                  </a:lnTo>
                  <a:lnTo>
                    <a:pt x="0" y="39970"/>
                  </a:lnTo>
                  <a:lnTo>
                    <a:pt x="0" y="119911"/>
                  </a:lnTo>
                  <a:lnTo>
                    <a:pt x="69241" y="1598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-1770353" y="-1735075"/>
              <a:ext cx="3624725" cy="4185475"/>
            </a:xfrm>
            <a:custGeom>
              <a:avLst/>
              <a:gdLst/>
              <a:ahLst/>
              <a:cxnLst/>
              <a:rect l="l" t="t" r="r" b="b"/>
              <a:pathLst>
                <a:path w="144989" h="167419" fill="none" extrusionOk="0">
                  <a:moveTo>
                    <a:pt x="144988" y="125564"/>
                  </a:moveTo>
                  <a:lnTo>
                    <a:pt x="144988" y="41855"/>
                  </a:lnTo>
                  <a:lnTo>
                    <a:pt x="72494" y="0"/>
                  </a:lnTo>
                  <a:lnTo>
                    <a:pt x="1" y="41855"/>
                  </a:lnTo>
                  <a:lnTo>
                    <a:pt x="1" y="125564"/>
                  </a:lnTo>
                  <a:lnTo>
                    <a:pt x="72494" y="16741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-1852428" y="-1829300"/>
              <a:ext cx="3788850" cy="4373925"/>
            </a:xfrm>
            <a:custGeom>
              <a:avLst/>
              <a:gdLst/>
              <a:ahLst/>
              <a:cxnLst/>
              <a:rect l="l" t="t" r="r" b="b"/>
              <a:pathLst>
                <a:path w="151554" h="174957" fill="none" extrusionOk="0">
                  <a:moveTo>
                    <a:pt x="151554" y="131218"/>
                  </a:moveTo>
                  <a:lnTo>
                    <a:pt x="151554" y="43739"/>
                  </a:lnTo>
                  <a:lnTo>
                    <a:pt x="75777" y="0"/>
                  </a:lnTo>
                  <a:lnTo>
                    <a:pt x="1" y="43739"/>
                  </a:lnTo>
                  <a:lnTo>
                    <a:pt x="1" y="131218"/>
                  </a:lnTo>
                  <a:lnTo>
                    <a:pt x="75777" y="17495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-1934478" y="-1924300"/>
              <a:ext cx="3952225" cy="4563925"/>
            </a:xfrm>
            <a:custGeom>
              <a:avLst/>
              <a:gdLst/>
              <a:ahLst/>
              <a:cxnLst/>
              <a:rect l="l" t="t" r="r" b="b"/>
              <a:pathLst>
                <a:path w="158089" h="182557" fill="none" extrusionOk="0">
                  <a:moveTo>
                    <a:pt x="158088" y="136902"/>
                  </a:moveTo>
                  <a:lnTo>
                    <a:pt x="158088" y="45655"/>
                  </a:lnTo>
                  <a:lnTo>
                    <a:pt x="79059" y="1"/>
                  </a:lnTo>
                  <a:lnTo>
                    <a:pt x="0" y="45655"/>
                  </a:lnTo>
                  <a:lnTo>
                    <a:pt x="0" y="136902"/>
                  </a:lnTo>
                  <a:lnTo>
                    <a:pt x="79059" y="1825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-2015803" y="-2018525"/>
              <a:ext cx="4115600" cy="4752375"/>
            </a:xfrm>
            <a:custGeom>
              <a:avLst/>
              <a:gdLst/>
              <a:ahLst/>
              <a:cxnLst/>
              <a:rect l="l" t="t" r="r" b="b"/>
              <a:pathLst>
                <a:path w="164624" h="190095" fill="none" extrusionOk="0">
                  <a:moveTo>
                    <a:pt x="164624" y="142586"/>
                  </a:moveTo>
                  <a:lnTo>
                    <a:pt x="164624" y="47509"/>
                  </a:lnTo>
                  <a:lnTo>
                    <a:pt x="82312" y="1"/>
                  </a:lnTo>
                  <a:lnTo>
                    <a:pt x="1" y="47509"/>
                  </a:lnTo>
                  <a:lnTo>
                    <a:pt x="1" y="142586"/>
                  </a:lnTo>
                  <a:lnTo>
                    <a:pt x="82312" y="1900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-2097853" y="-2112750"/>
              <a:ext cx="4279725" cy="4940825"/>
            </a:xfrm>
            <a:custGeom>
              <a:avLst/>
              <a:gdLst/>
              <a:ahLst/>
              <a:cxnLst/>
              <a:rect l="l" t="t" r="r" b="b"/>
              <a:pathLst>
                <a:path w="171189" h="197633" fill="none" extrusionOk="0">
                  <a:moveTo>
                    <a:pt x="171189" y="148240"/>
                  </a:moveTo>
                  <a:lnTo>
                    <a:pt x="171189" y="49393"/>
                  </a:lnTo>
                  <a:lnTo>
                    <a:pt x="85594" y="0"/>
                  </a:lnTo>
                  <a:lnTo>
                    <a:pt x="0" y="49393"/>
                  </a:lnTo>
                  <a:lnTo>
                    <a:pt x="0" y="148240"/>
                  </a:lnTo>
                  <a:lnTo>
                    <a:pt x="85594" y="1976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-2179928" y="-2207725"/>
              <a:ext cx="4443125" cy="5130775"/>
            </a:xfrm>
            <a:custGeom>
              <a:avLst/>
              <a:gdLst/>
              <a:ahLst/>
              <a:cxnLst/>
              <a:rect l="l" t="t" r="r" b="b"/>
              <a:pathLst>
                <a:path w="177725" h="205231" fill="none" extrusionOk="0">
                  <a:moveTo>
                    <a:pt x="177724" y="153923"/>
                  </a:moveTo>
                  <a:lnTo>
                    <a:pt x="177724" y="51308"/>
                  </a:lnTo>
                  <a:lnTo>
                    <a:pt x="88877" y="0"/>
                  </a:lnTo>
                  <a:lnTo>
                    <a:pt x="0" y="51308"/>
                  </a:lnTo>
                  <a:lnTo>
                    <a:pt x="0" y="153923"/>
                  </a:lnTo>
                  <a:lnTo>
                    <a:pt x="88877" y="2052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-2261228" y="-2301975"/>
              <a:ext cx="4606475" cy="5319275"/>
            </a:xfrm>
            <a:custGeom>
              <a:avLst/>
              <a:gdLst/>
              <a:ahLst/>
              <a:cxnLst/>
              <a:rect l="l" t="t" r="r" b="b"/>
              <a:pathLst>
                <a:path w="184259" h="212771" fill="none" extrusionOk="0">
                  <a:moveTo>
                    <a:pt x="184259" y="159578"/>
                  </a:moveTo>
                  <a:lnTo>
                    <a:pt x="184259" y="53193"/>
                  </a:lnTo>
                  <a:lnTo>
                    <a:pt x="92129" y="1"/>
                  </a:lnTo>
                  <a:lnTo>
                    <a:pt x="0" y="53193"/>
                  </a:lnTo>
                  <a:lnTo>
                    <a:pt x="0" y="159578"/>
                  </a:lnTo>
                  <a:lnTo>
                    <a:pt x="92129" y="212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-2343303" y="-2396200"/>
              <a:ext cx="4770625" cy="5507725"/>
            </a:xfrm>
            <a:custGeom>
              <a:avLst/>
              <a:gdLst/>
              <a:ahLst/>
              <a:cxnLst/>
              <a:rect l="l" t="t" r="r" b="b"/>
              <a:pathLst>
                <a:path w="190825" h="220309" fill="none" extrusionOk="0">
                  <a:moveTo>
                    <a:pt x="190825" y="165231"/>
                  </a:moveTo>
                  <a:lnTo>
                    <a:pt x="190825" y="55078"/>
                  </a:lnTo>
                  <a:lnTo>
                    <a:pt x="95412" y="1"/>
                  </a:lnTo>
                  <a:lnTo>
                    <a:pt x="0" y="55078"/>
                  </a:lnTo>
                  <a:lnTo>
                    <a:pt x="0" y="165231"/>
                  </a:lnTo>
                  <a:lnTo>
                    <a:pt x="95412" y="22030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-2425378" y="-2491175"/>
              <a:ext cx="4934000" cy="5697675"/>
            </a:xfrm>
            <a:custGeom>
              <a:avLst/>
              <a:gdLst/>
              <a:ahLst/>
              <a:cxnLst/>
              <a:rect l="l" t="t" r="r" b="b"/>
              <a:pathLst>
                <a:path w="197360" h="227907" fill="none" extrusionOk="0">
                  <a:moveTo>
                    <a:pt x="197360" y="170915"/>
                  </a:moveTo>
                  <a:lnTo>
                    <a:pt x="197360" y="56992"/>
                  </a:lnTo>
                  <a:lnTo>
                    <a:pt x="98695" y="0"/>
                  </a:lnTo>
                  <a:lnTo>
                    <a:pt x="1" y="56992"/>
                  </a:lnTo>
                  <a:lnTo>
                    <a:pt x="1" y="170915"/>
                  </a:lnTo>
                  <a:lnTo>
                    <a:pt x="98695" y="22790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-2506678" y="-2585400"/>
              <a:ext cx="5097375" cy="5886125"/>
            </a:xfrm>
            <a:custGeom>
              <a:avLst/>
              <a:gdLst/>
              <a:ahLst/>
              <a:cxnLst/>
              <a:rect l="l" t="t" r="r" b="b"/>
              <a:pathLst>
                <a:path w="203895" h="235445" fill="none" extrusionOk="0">
                  <a:moveTo>
                    <a:pt x="203895" y="176568"/>
                  </a:moveTo>
                  <a:lnTo>
                    <a:pt x="203895" y="58877"/>
                  </a:lnTo>
                  <a:lnTo>
                    <a:pt x="101947" y="0"/>
                  </a:lnTo>
                  <a:lnTo>
                    <a:pt x="0" y="58877"/>
                  </a:lnTo>
                  <a:lnTo>
                    <a:pt x="0" y="176568"/>
                  </a:lnTo>
                  <a:lnTo>
                    <a:pt x="101947" y="23544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-2588753" y="-2679625"/>
              <a:ext cx="5261525" cy="6074575"/>
            </a:xfrm>
            <a:custGeom>
              <a:avLst/>
              <a:gdLst/>
              <a:ahLst/>
              <a:cxnLst/>
              <a:rect l="l" t="t" r="r" b="b"/>
              <a:pathLst>
                <a:path w="210461" h="242983" fill="none" extrusionOk="0">
                  <a:moveTo>
                    <a:pt x="210460" y="182252"/>
                  </a:moveTo>
                  <a:lnTo>
                    <a:pt x="210460" y="60731"/>
                  </a:lnTo>
                  <a:lnTo>
                    <a:pt x="105230" y="0"/>
                  </a:lnTo>
                  <a:lnTo>
                    <a:pt x="1" y="60731"/>
                  </a:lnTo>
                  <a:lnTo>
                    <a:pt x="1" y="182252"/>
                  </a:lnTo>
                  <a:lnTo>
                    <a:pt x="105230" y="24298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-2670053" y="-2774625"/>
              <a:ext cx="5424125" cy="6264575"/>
            </a:xfrm>
            <a:custGeom>
              <a:avLst/>
              <a:gdLst/>
              <a:ahLst/>
              <a:cxnLst/>
              <a:rect l="l" t="t" r="r" b="b"/>
              <a:pathLst>
                <a:path w="216965" h="250583" fill="none" extrusionOk="0">
                  <a:moveTo>
                    <a:pt x="216965" y="187937"/>
                  </a:moveTo>
                  <a:lnTo>
                    <a:pt x="216965" y="62646"/>
                  </a:lnTo>
                  <a:lnTo>
                    <a:pt x="108482" y="1"/>
                  </a:lnTo>
                  <a:lnTo>
                    <a:pt x="0" y="62646"/>
                  </a:lnTo>
                  <a:lnTo>
                    <a:pt x="0" y="187937"/>
                  </a:lnTo>
                  <a:lnTo>
                    <a:pt x="108482" y="250582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-2752128" y="-2868850"/>
              <a:ext cx="5588275" cy="6453025"/>
            </a:xfrm>
            <a:custGeom>
              <a:avLst/>
              <a:gdLst/>
              <a:ahLst/>
              <a:cxnLst/>
              <a:rect l="l" t="t" r="r" b="b"/>
              <a:pathLst>
                <a:path w="223531" h="258121" fill="none" extrusionOk="0">
                  <a:moveTo>
                    <a:pt x="223530" y="193590"/>
                  </a:moveTo>
                  <a:lnTo>
                    <a:pt x="223530" y="64531"/>
                  </a:lnTo>
                  <a:lnTo>
                    <a:pt x="111765" y="1"/>
                  </a:lnTo>
                  <a:lnTo>
                    <a:pt x="0" y="64531"/>
                  </a:lnTo>
                  <a:lnTo>
                    <a:pt x="0" y="193590"/>
                  </a:lnTo>
                  <a:lnTo>
                    <a:pt x="111765" y="25812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-2834203" y="-2963075"/>
              <a:ext cx="5751650" cy="6641475"/>
            </a:xfrm>
            <a:custGeom>
              <a:avLst/>
              <a:gdLst/>
              <a:ahLst/>
              <a:cxnLst/>
              <a:rect l="l" t="t" r="r" b="b"/>
              <a:pathLst>
                <a:path w="230066" h="265659" fill="none" extrusionOk="0">
                  <a:moveTo>
                    <a:pt x="230066" y="199244"/>
                  </a:moveTo>
                  <a:lnTo>
                    <a:pt x="230066" y="66415"/>
                  </a:lnTo>
                  <a:lnTo>
                    <a:pt x="115048" y="1"/>
                  </a:lnTo>
                  <a:lnTo>
                    <a:pt x="1" y="66415"/>
                  </a:lnTo>
                  <a:lnTo>
                    <a:pt x="1" y="199244"/>
                  </a:lnTo>
                  <a:lnTo>
                    <a:pt x="115048" y="26565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-2915503" y="-3057300"/>
              <a:ext cx="5915025" cy="6829925"/>
            </a:xfrm>
            <a:custGeom>
              <a:avLst/>
              <a:gdLst/>
              <a:ahLst/>
              <a:cxnLst/>
              <a:rect l="l" t="t" r="r" b="b"/>
              <a:pathLst>
                <a:path w="236601" h="273197" fill="none" extrusionOk="0">
                  <a:moveTo>
                    <a:pt x="236601" y="204897"/>
                  </a:moveTo>
                  <a:lnTo>
                    <a:pt x="236601" y="68300"/>
                  </a:lnTo>
                  <a:lnTo>
                    <a:pt x="118300" y="1"/>
                  </a:lnTo>
                  <a:lnTo>
                    <a:pt x="0" y="68300"/>
                  </a:lnTo>
                  <a:lnTo>
                    <a:pt x="0" y="204897"/>
                  </a:lnTo>
                  <a:lnTo>
                    <a:pt x="118300" y="27319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-2997578" y="-3152275"/>
              <a:ext cx="6079175" cy="7019875"/>
            </a:xfrm>
            <a:custGeom>
              <a:avLst/>
              <a:gdLst/>
              <a:ahLst/>
              <a:cxnLst/>
              <a:rect l="l" t="t" r="r" b="b"/>
              <a:pathLst>
                <a:path w="243167" h="280795" fill="none" extrusionOk="0">
                  <a:moveTo>
                    <a:pt x="243166" y="210581"/>
                  </a:moveTo>
                  <a:lnTo>
                    <a:pt x="243166" y="70214"/>
                  </a:lnTo>
                  <a:lnTo>
                    <a:pt x="121583" y="0"/>
                  </a:lnTo>
                  <a:lnTo>
                    <a:pt x="1" y="70214"/>
                  </a:lnTo>
                  <a:lnTo>
                    <a:pt x="1" y="210581"/>
                  </a:lnTo>
                  <a:lnTo>
                    <a:pt x="121583" y="28079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-3079653" y="-3246500"/>
              <a:ext cx="6242550" cy="7208325"/>
            </a:xfrm>
            <a:custGeom>
              <a:avLst/>
              <a:gdLst/>
              <a:ahLst/>
              <a:cxnLst/>
              <a:rect l="l" t="t" r="r" b="b"/>
              <a:pathLst>
                <a:path w="249702" h="288333" fill="none" extrusionOk="0">
                  <a:moveTo>
                    <a:pt x="249702" y="216265"/>
                  </a:moveTo>
                  <a:lnTo>
                    <a:pt x="249702" y="72068"/>
                  </a:lnTo>
                  <a:lnTo>
                    <a:pt x="124866" y="0"/>
                  </a:lnTo>
                  <a:lnTo>
                    <a:pt x="1" y="72068"/>
                  </a:lnTo>
                  <a:lnTo>
                    <a:pt x="1" y="216265"/>
                  </a:lnTo>
                  <a:lnTo>
                    <a:pt x="124866" y="2883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-3160953" y="-3340725"/>
              <a:ext cx="6405925" cy="7396775"/>
            </a:xfrm>
            <a:custGeom>
              <a:avLst/>
              <a:gdLst/>
              <a:ahLst/>
              <a:cxnLst/>
              <a:rect l="l" t="t" r="r" b="b"/>
              <a:pathLst>
                <a:path w="256237" h="295871" fill="none" extrusionOk="0">
                  <a:moveTo>
                    <a:pt x="256236" y="221918"/>
                  </a:moveTo>
                  <a:lnTo>
                    <a:pt x="256236" y="73953"/>
                  </a:lnTo>
                  <a:lnTo>
                    <a:pt x="128118" y="0"/>
                  </a:lnTo>
                  <a:lnTo>
                    <a:pt x="1" y="73953"/>
                  </a:lnTo>
                  <a:lnTo>
                    <a:pt x="1" y="221918"/>
                  </a:lnTo>
                  <a:lnTo>
                    <a:pt x="128118" y="29587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2319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3456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39" name="Google Shape;139;p6"/>
          <p:cNvGrpSpPr/>
          <p:nvPr/>
        </p:nvGrpSpPr>
        <p:grpSpPr>
          <a:xfrm>
            <a:off x="-2429107" y="3350924"/>
            <a:ext cx="3362731" cy="3882272"/>
            <a:chOff x="-1821830" y="2513193"/>
            <a:chExt cx="2522048" cy="2911704"/>
          </a:xfrm>
        </p:grpSpPr>
        <p:sp>
          <p:nvSpPr>
            <p:cNvPr id="140" name="Google Shape;140;p6"/>
            <p:cNvSpPr/>
            <p:nvPr/>
          </p:nvSpPr>
          <p:spPr>
            <a:xfrm>
              <a:off x="-1821830" y="2513193"/>
              <a:ext cx="2522048" cy="2911704"/>
            </a:xfrm>
            <a:custGeom>
              <a:avLst/>
              <a:gdLst/>
              <a:ahLst/>
              <a:cxnLst/>
              <a:rect l="l" t="t" r="r" b="b"/>
              <a:pathLst>
                <a:path w="63376" h="73163" fill="none" extrusionOk="0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-1744428" y="2602733"/>
              <a:ext cx="2366012" cy="2732656"/>
            </a:xfrm>
            <a:custGeom>
              <a:avLst/>
              <a:gdLst/>
              <a:ahLst/>
              <a:cxnLst/>
              <a:rect l="l" t="t" r="r" b="b"/>
              <a:pathLst>
                <a:path w="59455" h="68664" fill="none" extrusionOk="0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-1665793" y="2693427"/>
              <a:ext cx="2209976" cy="2551219"/>
            </a:xfrm>
            <a:custGeom>
              <a:avLst/>
              <a:gdLst/>
              <a:ahLst/>
              <a:cxnLst/>
              <a:rect l="l" t="t" r="r" b="b"/>
              <a:pathLst>
                <a:path w="55534" h="64105" fill="none" extrusionOk="0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-1587198" y="2782927"/>
              <a:ext cx="2052745" cy="2372210"/>
            </a:xfrm>
            <a:custGeom>
              <a:avLst/>
              <a:gdLst/>
              <a:ahLst/>
              <a:cxnLst/>
              <a:rect l="l" t="t" r="r" b="b"/>
              <a:pathLst>
                <a:path w="51583" h="59607" fill="none" extrusionOk="0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-1509757" y="2873661"/>
              <a:ext cx="1897903" cy="2190773"/>
            </a:xfrm>
            <a:custGeom>
              <a:avLst/>
              <a:gdLst/>
              <a:ahLst/>
              <a:cxnLst/>
              <a:rect l="l" t="t" r="r" b="b"/>
              <a:pathLst>
                <a:path w="47692" h="55048" fill="none" extrusionOk="0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-1431161" y="2964395"/>
              <a:ext cx="1740673" cy="2009296"/>
            </a:xfrm>
            <a:custGeom>
              <a:avLst/>
              <a:gdLst/>
              <a:ahLst/>
              <a:cxnLst/>
              <a:rect l="l" t="t" r="r" b="b"/>
              <a:pathLst>
                <a:path w="43741" h="50488" fill="none" extrusionOk="0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-1353720" y="3053895"/>
              <a:ext cx="1584597" cy="1830287"/>
            </a:xfrm>
            <a:custGeom>
              <a:avLst/>
              <a:gdLst/>
              <a:ahLst/>
              <a:cxnLst/>
              <a:rect l="l" t="t" r="r" b="b"/>
              <a:pathLst>
                <a:path w="39819" h="45990" fill="none" extrusionOk="0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-1275125" y="3144629"/>
              <a:ext cx="1428601" cy="1648810"/>
            </a:xfrm>
            <a:custGeom>
              <a:avLst/>
              <a:gdLst/>
              <a:ahLst/>
              <a:cxnLst/>
              <a:rect l="l" t="t" r="r" b="b"/>
              <a:pathLst>
                <a:path w="35899" h="41430" fill="none" extrusionOk="0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-1196490" y="3234129"/>
              <a:ext cx="1271331" cy="1469801"/>
            </a:xfrm>
            <a:custGeom>
              <a:avLst/>
              <a:gdLst/>
              <a:ahLst/>
              <a:cxnLst/>
              <a:rect l="l" t="t" r="r" b="b"/>
              <a:pathLst>
                <a:path w="31947" h="36932" fill="none" extrusionOk="0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-1119048" y="3324863"/>
              <a:ext cx="1116489" cy="1288325"/>
            </a:xfrm>
            <a:custGeom>
              <a:avLst/>
              <a:gdLst/>
              <a:ahLst/>
              <a:cxnLst/>
              <a:rect l="l" t="t" r="r" b="b"/>
              <a:pathLst>
                <a:path w="28056" h="32372" fill="none" extrusionOk="0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-1040453" y="3415557"/>
              <a:ext cx="959258" cy="1106888"/>
            </a:xfrm>
            <a:custGeom>
              <a:avLst/>
              <a:gdLst/>
              <a:ahLst/>
              <a:cxnLst/>
              <a:rect l="l" t="t" r="r" b="b"/>
              <a:pathLst>
                <a:path w="24105" h="27813" fill="none" extrusionOk="0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1" name="Google Shape;151;p6"/>
          <p:cNvGrpSpPr/>
          <p:nvPr/>
        </p:nvGrpSpPr>
        <p:grpSpPr>
          <a:xfrm>
            <a:off x="11296569" y="-427292"/>
            <a:ext cx="3362731" cy="3882272"/>
            <a:chOff x="849902" y="-61819"/>
            <a:chExt cx="2522048" cy="2911704"/>
          </a:xfrm>
        </p:grpSpPr>
        <p:sp>
          <p:nvSpPr>
            <p:cNvPr id="152" name="Google Shape;152;p6"/>
            <p:cNvSpPr/>
            <p:nvPr/>
          </p:nvSpPr>
          <p:spPr>
            <a:xfrm rot="10800000">
              <a:off x="849902" y="-61819"/>
              <a:ext cx="2522048" cy="2911704"/>
            </a:xfrm>
            <a:custGeom>
              <a:avLst/>
              <a:gdLst/>
              <a:ahLst/>
              <a:cxnLst/>
              <a:rect l="l" t="t" r="r" b="b"/>
              <a:pathLst>
                <a:path w="63376" h="73163" fill="none" extrusionOk="0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6"/>
            <p:cNvSpPr/>
            <p:nvPr/>
          </p:nvSpPr>
          <p:spPr>
            <a:xfrm rot="10800000">
              <a:off x="928537" y="27690"/>
              <a:ext cx="2366012" cy="2732656"/>
            </a:xfrm>
            <a:custGeom>
              <a:avLst/>
              <a:gdLst/>
              <a:ahLst/>
              <a:cxnLst/>
              <a:rect l="l" t="t" r="r" b="b"/>
              <a:pathLst>
                <a:path w="59455" h="68664" fill="none" extrusionOk="0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6"/>
            <p:cNvSpPr/>
            <p:nvPr/>
          </p:nvSpPr>
          <p:spPr>
            <a:xfrm rot="10800000">
              <a:off x="1005938" y="118432"/>
              <a:ext cx="2209976" cy="2551219"/>
            </a:xfrm>
            <a:custGeom>
              <a:avLst/>
              <a:gdLst/>
              <a:ahLst/>
              <a:cxnLst/>
              <a:rect l="l" t="t" r="r" b="b"/>
              <a:pathLst>
                <a:path w="55534" h="64105" fill="none" extrusionOk="0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6"/>
            <p:cNvSpPr/>
            <p:nvPr/>
          </p:nvSpPr>
          <p:spPr>
            <a:xfrm rot="10800000">
              <a:off x="1084573" y="207941"/>
              <a:ext cx="2052745" cy="2372210"/>
            </a:xfrm>
            <a:custGeom>
              <a:avLst/>
              <a:gdLst/>
              <a:ahLst/>
              <a:cxnLst/>
              <a:rect l="l" t="t" r="r" b="b"/>
              <a:pathLst>
                <a:path w="51583" h="59607" fill="none" extrusionOk="0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6"/>
            <p:cNvSpPr/>
            <p:nvPr/>
          </p:nvSpPr>
          <p:spPr>
            <a:xfrm rot="10800000">
              <a:off x="1161974" y="298644"/>
              <a:ext cx="1897903" cy="2190773"/>
            </a:xfrm>
            <a:custGeom>
              <a:avLst/>
              <a:gdLst/>
              <a:ahLst/>
              <a:cxnLst/>
              <a:rect l="l" t="t" r="r" b="b"/>
              <a:pathLst>
                <a:path w="47692" h="55048" fill="none" extrusionOk="0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6"/>
            <p:cNvSpPr/>
            <p:nvPr/>
          </p:nvSpPr>
          <p:spPr>
            <a:xfrm rot="10800000">
              <a:off x="1240608" y="389387"/>
              <a:ext cx="1740673" cy="2009296"/>
            </a:xfrm>
            <a:custGeom>
              <a:avLst/>
              <a:gdLst/>
              <a:ahLst/>
              <a:cxnLst/>
              <a:rect l="l" t="t" r="r" b="b"/>
              <a:pathLst>
                <a:path w="43741" h="50488" fill="none" extrusionOk="0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6"/>
            <p:cNvSpPr/>
            <p:nvPr/>
          </p:nvSpPr>
          <p:spPr>
            <a:xfrm rot="10800000">
              <a:off x="1319243" y="478896"/>
              <a:ext cx="1584597" cy="1830287"/>
            </a:xfrm>
            <a:custGeom>
              <a:avLst/>
              <a:gdLst/>
              <a:ahLst/>
              <a:cxnLst/>
              <a:rect l="l" t="t" r="r" b="b"/>
              <a:pathLst>
                <a:path w="39819" h="45990" fill="none" extrusionOk="0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6"/>
            <p:cNvSpPr/>
            <p:nvPr/>
          </p:nvSpPr>
          <p:spPr>
            <a:xfrm rot="10800000">
              <a:off x="1396644" y="569639"/>
              <a:ext cx="1428601" cy="1648810"/>
            </a:xfrm>
            <a:custGeom>
              <a:avLst/>
              <a:gdLst/>
              <a:ahLst/>
              <a:cxnLst/>
              <a:rect l="l" t="t" r="r" b="b"/>
              <a:pathLst>
                <a:path w="35899" h="41430" fill="none" extrusionOk="0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6"/>
            <p:cNvSpPr/>
            <p:nvPr/>
          </p:nvSpPr>
          <p:spPr>
            <a:xfrm rot="10800000">
              <a:off x="1475279" y="659148"/>
              <a:ext cx="1271331" cy="1469801"/>
            </a:xfrm>
            <a:custGeom>
              <a:avLst/>
              <a:gdLst/>
              <a:ahLst/>
              <a:cxnLst/>
              <a:rect l="l" t="t" r="r" b="b"/>
              <a:pathLst>
                <a:path w="31947" h="36932" fill="none" extrusionOk="0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6"/>
            <p:cNvSpPr/>
            <p:nvPr/>
          </p:nvSpPr>
          <p:spPr>
            <a:xfrm rot="10800000">
              <a:off x="1552680" y="749890"/>
              <a:ext cx="1116489" cy="1288325"/>
            </a:xfrm>
            <a:custGeom>
              <a:avLst/>
              <a:gdLst/>
              <a:ahLst/>
              <a:cxnLst/>
              <a:rect l="l" t="t" r="r" b="b"/>
              <a:pathLst>
                <a:path w="28056" h="32372" fill="none" extrusionOk="0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6"/>
            <p:cNvSpPr/>
            <p:nvPr/>
          </p:nvSpPr>
          <p:spPr>
            <a:xfrm rot="10800000">
              <a:off x="1631314" y="840633"/>
              <a:ext cx="959258" cy="1106888"/>
            </a:xfrm>
            <a:custGeom>
              <a:avLst/>
              <a:gdLst/>
              <a:ahLst/>
              <a:cxnLst/>
              <a:rect l="l" t="t" r="r" b="b"/>
              <a:pathLst>
                <a:path w="24105" h="27813" fill="none" extrusionOk="0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980268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26"/>
          <p:cNvGrpSpPr/>
          <p:nvPr/>
        </p:nvGrpSpPr>
        <p:grpSpPr>
          <a:xfrm>
            <a:off x="-4105618" y="-3806555"/>
            <a:ext cx="12020100" cy="12019475"/>
            <a:chOff x="-3079214" y="-2854916"/>
            <a:chExt cx="9015075" cy="9014606"/>
          </a:xfrm>
        </p:grpSpPr>
        <p:sp>
          <p:nvSpPr>
            <p:cNvPr id="711" name="Google Shape;711;p26"/>
            <p:cNvSpPr/>
            <p:nvPr/>
          </p:nvSpPr>
          <p:spPr>
            <a:xfrm rot="1507447">
              <a:off x="-1961033" y="-1736481"/>
              <a:ext cx="6778712" cy="6777737"/>
            </a:xfrm>
            <a:custGeom>
              <a:avLst/>
              <a:gdLst/>
              <a:ahLst/>
              <a:cxnLst/>
              <a:rect l="l" t="t" r="r" b="b"/>
              <a:pathLst>
                <a:path w="125176" h="125158" fill="none" extrusionOk="0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" name="Google Shape;712;p26"/>
            <p:cNvSpPr/>
            <p:nvPr/>
          </p:nvSpPr>
          <p:spPr>
            <a:xfrm rot="1507447">
              <a:off x="-1661035" y="-1510582"/>
              <a:ext cx="6287378" cy="6287432"/>
            </a:xfrm>
            <a:custGeom>
              <a:avLst/>
              <a:gdLst/>
              <a:ahLst/>
              <a:cxnLst/>
              <a:rect l="l" t="t" r="r" b="b"/>
              <a:pathLst>
                <a:path w="116103" h="116104" fill="none" extrusionOk="0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" name="Google Shape;713;p26"/>
            <p:cNvSpPr/>
            <p:nvPr/>
          </p:nvSpPr>
          <p:spPr>
            <a:xfrm rot="1507447">
              <a:off x="-1361954" y="-1284887"/>
              <a:ext cx="5797018" cy="5797072"/>
            </a:xfrm>
            <a:custGeom>
              <a:avLst/>
              <a:gdLst/>
              <a:ahLst/>
              <a:cxnLst/>
              <a:rect l="l" t="t" r="r" b="b"/>
              <a:pathLst>
                <a:path w="107048" h="107049" fill="none" extrusionOk="0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" name="Google Shape;714;p26"/>
            <p:cNvSpPr/>
            <p:nvPr/>
          </p:nvSpPr>
          <p:spPr>
            <a:xfrm rot="1507447">
              <a:off x="-1062669" y="-1060109"/>
              <a:ext cx="5306713" cy="5307688"/>
            </a:xfrm>
            <a:custGeom>
              <a:avLst/>
              <a:gdLst/>
              <a:ahLst/>
              <a:cxnLst/>
              <a:rect l="l" t="t" r="r" b="b"/>
              <a:pathLst>
                <a:path w="97994" h="98012" fill="none" extrusionOk="0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" name="Google Shape;715;p26"/>
            <p:cNvSpPr/>
            <p:nvPr/>
          </p:nvSpPr>
          <p:spPr>
            <a:xfrm rot="1507447">
              <a:off x="-763422" y="-834431"/>
              <a:ext cx="4816408" cy="4816408"/>
            </a:xfrm>
            <a:custGeom>
              <a:avLst/>
              <a:gdLst/>
              <a:ahLst/>
              <a:cxnLst/>
              <a:rect l="l" t="t" r="r" b="b"/>
              <a:pathLst>
                <a:path w="88940" h="88940" fill="none" extrusionOk="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" name="Google Shape;716;p26"/>
            <p:cNvSpPr/>
            <p:nvPr/>
          </p:nvSpPr>
          <p:spPr>
            <a:xfrm rot="1507447">
              <a:off x="-464342" y="-608736"/>
              <a:ext cx="4326048" cy="4326048"/>
            </a:xfrm>
            <a:custGeom>
              <a:avLst/>
              <a:gdLst/>
              <a:ahLst/>
              <a:cxnLst/>
              <a:rect l="l" t="t" r="r" b="b"/>
              <a:pathLst>
                <a:path w="79885" h="79885" fill="none" extrusionOk="0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26"/>
            <p:cNvSpPr/>
            <p:nvPr/>
          </p:nvSpPr>
          <p:spPr>
            <a:xfrm rot="1507447">
              <a:off x="-165273" y="-383043"/>
              <a:ext cx="3835689" cy="3835743"/>
            </a:xfrm>
            <a:custGeom>
              <a:avLst/>
              <a:gdLst/>
              <a:ahLst/>
              <a:cxnLst/>
              <a:rect l="l" t="t" r="r" b="b"/>
              <a:pathLst>
                <a:path w="70830" h="70831" fill="none" extrusionOk="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26"/>
            <p:cNvSpPr/>
            <p:nvPr/>
          </p:nvSpPr>
          <p:spPr>
            <a:xfrm rot="1507447">
              <a:off x="133756" y="-157360"/>
              <a:ext cx="3345383" cy="3345383"/>
            </a:xfrm>
            <a:custGeom>
              <a:avLst/>
              <a:gdLst/>
              <a:ahLst/>
              <a:cxnLst/>
              <a:rect l="l" t="t" r="r" b="b"/>
              <a:pathLst>
                <a:path w="61776" h="61776" fill="none" extrusionOk="0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26"/>
            <p:cNvSpPr/>
            <p:nvPr/>
          </p:nvSpPr>
          <p:spPr>
            <a:xfrm rot="1507447">
              <a:off x="432834" y="68347"/>
              <a:ext cx="2855078" cy="2855024"/>
            </a:xfrm>
            <a:custGeom>
              <a:avLst/>
              <a:gdLst/>
              <a:ahLst/>
              <a:cxnLst/>
              <a:rect l="l" t="t" r="r" b="b"/>
              <a:pathLst>
                <a:path w="52722" h="52721" fill="none" extrusionOk="0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" name="Google Shape;720;p26"/>
            <p:cNvSpPr/>
            <p:nvPr/>
          </p:nvSpPr>
          <p:spPr>
            <a:xfrm rot="1507447">
              <a:off x="732843" y="294194"/>
              <a:ext cx="2363744" cy="2364773"/>
            </a:xfrm>
            <a:custGeom>
              <a:avLst/>
              <a:gdLst/>
              <a:ahLst/>
              <a:cxnLst/>
              <a:rect l="l" t="t" r="r" b="b"/>
              <a:pathLst>
                <a:path w="43649" h="43668" fill="none" extrusionOk="0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" name="Google Shape;721;p26"/>
            <p:cNvSpPr/>
            <p:nvPr/>
          </p:nvSpPr>
          <p:spPr>
            <a:xfrm rot="1507447">
              <a:off x="1031924" y="519889"/>
              <a:ext cx="1873384" cy="1874413"/>
            </a:xfrm>
            <a:custGeom>
              <a:avLst/>
              <a:gdLst/>
              <a:ahLst/>
              <a:cxnLst/>
              <a:rect l="l" t="t" r="r" b="b"/>
              <a:pathLst>
                <a:path w="34594" h="34613" fill="none" extrusionOk="0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26"/>
            <p:cNvSpPr/>
            <p:nvPr/>
          </p:nvSpPr>
          <p:spPr>
            <a:xfrm rot="1507447">
              <a:off x="1331211" y="745630"/>
              <a:ext cx="1383025" cy="1383079"/>
            </a:xfrm>
            <a:custGeom>
              <a:avLst/>
              <a:gdLst/>
              <a:ahLst/>
              <a:cxnLst/>
              <a:rect l="l" t="t" r="r" b="b"/>
              <a:pathLst>
                <a:path w="25539" h="25540" fill="none" extrusionOk="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26"/>
            <p:cNvSpPr/>
            <p:nvPr/>
          </p:nvSpPr>
          <p:spPr>
            <a:xfrm rot="1507447">
              <a:off x="1630238" y="971325"/>
              <a:ext cx="892774" cy="892720"/>
            </a:xfrm>
            <a:custGeom>
              <a:avLst/>
              <a:gdLst/>
              <a:ahLst/>
              <a:cxnLst/>
              <a:rect l="l" t="t" r="r" b="b"/>
              <a:pathLst>
                <a:path w="16486" h="16485" fill="none" extrusionOk="0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24" name="Google Shape;724;p26"/>
          <p:cNvGrpSpPr/>
          <p:nvPr/>
        </p:nvGrpSpPr>
        <p:grpSpPr>
          <a:xfrm>
            <a:off x="3287714" y="21217"/>
            <a:ext cx="11706319" cy="11706585"/>
            <a:chOff x="-2559415" y="-1095563"/>
            <a:chExt cx="8779739" cy="8779939"/>
          </a:xfrm>
        </p:grpSpPr>
        <p:sp>
          <p:nvSpPr>
            <p:cNvPr id="725" name="Google Shape;725;p26"/>
            <p:cNvSpPr/>
            <p:nvPr/>
          </p:nvSpPr>
          <p:spPr>
            <a:xfrm rot="3239528" flipH="1">
              <a:off x="-1312538" y="151865"/>
              <a:ext cx="6285986" cy="6285082"/>
            </a:xfrm>
            <a:custGeom>
              <a:avLst/>
              <a:gdLst/>
              <a:ahLst/>
              <a:cxnLst/>
              <a:rect l="l" t="t" r="r" b="b"/>
              <a:pathLst>
                <a:path w="125176" h="125158" fill="none" extrusionOk="0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26"/>
            <p:cNvSpPr/>
            <p:nvPr/>
          </p:nvSpPr>
          <p:spPr>
            <a:xfrm rot="3239528" flipH="1">
              <a:off x="-1076700" y="326347"/>
              <a:ext cx="5830366" cy="5830416"/>
            </a:xfrm>
            <a:custGeom>
              <a:avLst/>
              <a:gdLst/>
              <a:ahLst/>
              <a:cxnLst/>
              <a:rect l="l" t="t" r="r" b="b"/>
              <a:pathLst>
                <a:path w="116103" h="116104" fill="none" extrusionOk="0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" name="Google Shape;727;p26"/>
            <p:cNvSpPr/>
            <p:nvPr/>
          </p:nvSpPr>
          <p:spPr>
            <a:xfrm rot="3239528" flipH="1">
              <a:off x="-841029" y="501206"/>
              <a:ext cx="5375649" cy="5375699"/>
            </a:xfrm>
            <a:custGeom>
              <a:avLst/>
              <a:gdLst/>
              <a:ahLst/>
              <a:cxnLst/>
              <a:rect l="l" t="t" r="r" b="b"/>
              <a:pathLst>
                <a:path w="107048" h="107049" fill="none" extrusionOk="0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" name="Google Shape;728;p26"/>
            <p:cNvSpPr/>
            <p:nvPr/>
          </p:nvSpPr>
          <p:spPr>
            <a:xfrm rot="3239528" flipH="1">
              <a:off x="-605032" y="675326"/>
              <a:ext cx="4920983" cy="4921887"/>
            </a:xfrm>
            <a:custGeom>
              <a:avLst/>
              <a:gdLst/>
              <a:ahLst/>
              <a:cxnLst/>
              <a:rect l="l" t="t" r="r" b="b"/>
              <a:pathLst>
                <a:path w="97994" h="98012" fill="none" extrusionOk="0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26"/>
            <p:cNvSpPr/>
            <p:nvPr/>
          </p:nvSpPr>
          <p:spPr>
            <a:xfrm rot="3239528" flipH="1">
              <a:off x="-368984" y="850351"/>
              <a:ext cx="4466316" cy="4466316"/>
            </a:xfrm>
            <a:custGeom>
              <a:avLst/>
              <a:gdLst/>
              <a:ahLst/>
              <a:cxnLst/>
              <a:rect l="l" t="t" r="r" b="b"/>
              <a:pathLst>
                <a:path w="88940" h="88940" fill="none" extrusionOk="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" name="Google Shape;730;p26"/>
            <p:cNvSpPr/>
            <p:nvPr/>
          </p:nvSpPr>
          <p:spPr>
            <a:xfrm rot="3239528" flipH="1">
              <a:off x="-133313" y="1025209"/>
              <a:ext cx="4011600" cy="4011600"/>
            </a:xfrm>
            <a:custGeom>
              <a:avLst/>
              <a:gdLst/>
              <a:ahLst/>
              <a:cxnLst/>
              <a:rect l="l" t="t" r="r" b="b"/>
              <a:pathLst>
                <a:path w="79885" h="79885" fill="none" extrusionOk="0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26"/>
            <p:cNvSpPr/>
            <p:nvPr/>
          </p:nvSpPr>
          <p:spPr>
            <a:xfrm rot="3239528" flipH="1">
              <a:off x="102339" y="1200057"/>
              <a:ext cx="3556883" cy="3556933"/>
            </a:xfrm>
            <a:custGeom>
              <a:avLst/>
              <a:gdLst/>
              <a:ahLst/>
              <a:cxnLst/>
              <a:rect l="l" t="t" r="r" b="b"/>
              <a:pathLst>
                <a:path w="70830" h="70831" fill="none" extrusionOk="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26"/>
            <p:cNvSpPr/>
            <p:nvPr/>
          </p:nvSpPr>
          <p:spPr>
            <a:xfrm rot="3239528" flipH="1">
              <a:off x="338000" y="1374936"/>
              <a:ext cx="3102217" cy="3102217"/>
            </a:xfrm>
            <a:custGeom>
              <a:avLst/>
              <a:gdLst/>
              <a:ahLst/>
              <a:cxnLst/>
              <a:rect l="l" t="t" r="r" b="b"/>
              <a:pathLst>
                <a:path w="61776" h="61776" fill="none" extrusionOk="0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26"/>
            <p:cNvSpPr/>
            <p:nvPr/>
          </p:nvSpPr>
          <p:spPr>
            <a:xfrm rot="3239528" flipH="1">
              <a:off x="573632" y="1549774"/>
              <a:ext cx="2647550" cy="2647500"/>
            </a:xfrm>
            <a:custGeom>
              <a:avLst/>
              <a:gdLst/>
              <a:ahLst/>
              <a:cxnLst/>
              <a:rect l="l" t="t" r="r" b="b"/>
              <a:pathLst>
                <a:path w="52722" h="52721" fill="none" extrusionOk="0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26"/>
            <p:cNvSpPr/>
            <p:nvPr/>
          </p:nvSpPr>
          <p:spPr>
            <a:xfrm rot="3239528" flipH="1">
              <a:off x="809489" y="1724216"/>
              <a:ext cx="2191930" cy="2192884"/>
            </a:xfrm>
            <a:custGeom>
              <a:avLst/>
              <a:gdLst/>
              <a:ahLst/>
              <a:cxnLst/>
              <a:rect l="l" t="t" r="r" b="b"/>
              <a:pathLst>
                <a:path w="43649" h="43668" fill="none" extrusionOk="0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26"/>
            <p:cNvSpPr/>
            <p:nvPr/>
          </p:nvSpPr>
          <p:spPr>
            <a:xfrm rot="3239528" flipH="1">
              <a:off x="1045161" y="1899074"/>
              <a:ext cx="1737213" cy="1738167"/>
            </a:xfrm>
            <a:custGeom>
              <a:avLst/>
              <a:gdLst/>
              <a:ahLst/>
              <a:cxnLst/>
              <a:rect l="l" t="t" r="r" b="b"/>
              <a:pathLst>
                <a:path w="34594" h="34613" fill="none" extrusionOk="0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26"/>
            <p:cNvSpPr/>
            <p:nvPr/>
          </p:nvSpPr>
          <p:spPr>
            <a:xfrm rot="3239528" flipH="1">
              <a:off x="1281198" y="2074119"/>
              <a:ext cx="1282497" cy="1282547"/>
            </a:xfrm>
            <a:custGeom>
              <a:avLst/>
              <a:gdLst/>
              <a:ahLst/>
              <a:cxnLst/>
              <a:rect l="l" t="t" r="r" b="b"/>
              <a:pathLst>
                <a:path w="25539" h="25540" fill="none" extrusionOk="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" name="Google Shape;737;p26"/>
            <p:cNvSpPr/>
            <p:nvPr/>
          </p:nvSpPr>
          <p:spPr>
            <a:xfrm rot="3239528" flipH="1">
              <a:off x="1516820" y="2248977"/>
              <a:ext cx="827880" cy="827830"/>
            </a:xfrm>
            <a:custGeom>
              <a:avLst/>
              <a:gdLst/>
              <a:ahLst/>
              <a:cxnLst/>
              <a:rect l="l" t="t" r="r" b="b"/>
              <a:pathLst>
                <a:path w="16486" h="16485" fill="none" extrusionOk="0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853426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516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 txBox="1">
            <a:spLocks noGrp="1"/>
          </p:cNvSpPr>
          <p:nvPr>
            <p:ph type="title"/>
          </p:nvPr>
        </p:nvSpPr>
        <p:spPr>
          <a:xfrm>
            <a:off x="1320700" y="2022884"/>
            <a:ext cx="3744000" cy="1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5" name="Google Shape;165;p7"/>
          <p:cNvSpPr txBox="1">
            <a:spLocks noGrp="1"/>
          </p:cNvSpPr>
          <p:nvPr>
            <p:ph type="body" idx="1"/>
          </p:nvPr>
        </p:nvSpPr>
        <p:spPr>
          <a:xfrm>
            <a:off x="1320700" y="3124320"/>
            <a:ext cx="3744000" cy="17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66" name="Google Shape;166;p7"/>
          <p:cNvGrpSpPr/>
          <p:nvPr/>
        </p:nvGrpSpPr>
        <p:grpSpPr>
          <a:xfrm>
            <a:off x="-695966" y="-2743730"/>
            <a:ext cx="3933537" cy="4541228"/>
            <a:chOff x="-521975" y="-2057798"/>
            <a:chExt cx="2950153" cy="3405921"/>
          </a:xfrm>
        </p:grpSpPr>
        <p:sp>
          <p:nvSpPr>
            <p:cNvPr id="167" name="Google Shape;167;p7"/>
            <p:cNvSpPr/>
            <p:nvPr/>
          </p:nvSpPr>
          <p:spPr>
            <a:xfrm>
              <a:off x="-521975" y="-2057798"/>
              <a:ext cx="2950153" cy="3405921"/>
            </a:xfrm>
            <a:custGeom>
              <a:avLst/>
              <a:gdLst/>
              <a:ahLst/>
              <a:cxnLst/>
              <a:rect l="l" t="t" r="r" b="b"/>
              <a:pathLst>
                <a:path w="63376" h="73163" fill="none" extrusionOk="0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-431436" y="-1953061"/>
              <a:ext cx="2767630" cy="3196481"/>
            </a:xfrm>
            <a:custGeom>
              <a:avLst/>
              <a:gdLst/>
              <a:ahLst/>
              <a:cxnLst/>
              <a:rect l="l" t="t" r="r" b="b"/>
              <a:pathLst>
                <a:path w="59455" h="68664" fill="none" extrusionOk="0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-339454" y="-1846973"/>
              <a:ext cx="2585108" cy="2984248"/>
            </a:xfrm>
            <a:custGeom>
              <a:avLst/>
              <a:gdLst/>
              <a:ahLst/>
              <a:cxnLst/>
              <a:rect l="l" t="t" r="r" b="b"/>
              <a:pathLst>
                <a:path w="55534" h="64105" fill="none" extrusionOk="0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-247518" y="-1742282"/>
              <a:ext cx="2401189" cy="2774855"/>
            </a:xfrm>
            <a:custGeom>
              <a:avLst/>
              <a:gdLst/>
              <a:ahLst/>
              <a:cxnLst/>
              <a:rect l="l" t="t" r="r" b="b"/>
              <a:pathLst>
                <a:path w="51583" h="59607" fill="none" extrusionOk="0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-156932" y="-1636149"/>
              <a:ext cx="2220063" cy="2562622"/>
            </a:xfrm>
            <a:custGeom>
              <a:avLst/>
              <a:gdLst/>
              <a:ahLst/>
              <a:cxnLst/>
              <a:rect l="l" t="t" r="r" b="b"/>
              <a:pathLst>
                <a:path w="47692" h="55048" fill="none" extrusionOk="0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-64997" y="-1530015"/>
              <a:ext cx="2036144" cy="2350343"/>
            </a:xfrm>
            <a:custGeom>
              <a:avLst/>
              <a:gdLst/>
              <a:ahLst/>
              <a:cxnLst/>
              <a:rect l="l" t="t" r="r" b="b"/>
              <a:pathLst>
                <a:path w="43741" h="50488" fill="none" extrusionOk="0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25589" y="-1425324"/>
              <a:ext cx="1853574" cy="2140949"/>
            </a:xfrm>
            <a:custGeom>
              <a:avLst/>
              <a:gdLst/>
              <a:ahLst/>
              <a:cxnLst/>
              <a:rect l="l" t="t" r="r" b="b"/>
              <a:pathLst>
                <a:path w="39819" h="45990" fill="none" extrusionOk="0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117525" y="-1319190"/>
              <a:ext cx="1671098" cy="1928670"/>
            </a:xfrm>
            <a:custGeom>
              <a:avLst/>
              <a:gdLst/>
              <a:ahLst/>
              <a:cxnLst/>
              <a:rect l="l" t="t" r="r" b="b"/>
              <a:pathLst>
                <a:path w="35899" h="41430" fill="none" extrusionOk="0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209507" y="-1214499"/>
              <a:ext cx="1487133" cy="1719277"/>
            </a:xfrm>
            <a:custGeom>
              <a:avLst/>
              <a:gdLst/>
              <a:ahLst/>
              <a:cxnLst/>
              <a:rect l="l" t="t" r="r" b="b"/>
              <a:pathLst>
                <a:path w="31947" h="36932" fill="none" extrusionOk="0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300093" y="-1108365"/>
              <a:ext cx="1306007" cy="1506998"/>
            </a:xfrm>
            <a:custGeom>
              <a:avLst/>
              <a:gdLst/>
              <a:ahLst/>
              <a:cxnLst/>
              <a:rect l="l" t="t" r="r" b="b"/>
              <a:pathLst>
                <a:path w="28056" h="32372" fill="none" extrusionOk="0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392028" y="-1002278"/>
              <a:ext cx="1122088" cy="1294765"/>
            </a:xfrm>
            <a:custGeom>
              <a:avLst/>
              <a:gdLst/>
              <a:ahLst/>
              <a:cxnLst/>
              <a:rect l="l" t="t" r="r" b="b"/>
              <a:pathLst>
                <a:path w="24105" h="27813" fill="none" extrusionOk="0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8" name="Google Shape;178;p7"/>
          <p:cNvGrpSpPr/>
          <p:nvPr/>
        </p:nvGrpSpPr>
        <p:grpSpPr>
          <a:xfrm>
            <a:off x="8786734" y="5028437"/>
            <a:ext cx="3933537" cy="4541228"/>
            <a:chOff x="211825" y="-1478023"/>
            <a:chExt cx="2950153" cy="3405921"/>
          </a:xfrm>
        </p:grpSpPr>
        <p:sp>
          <p:nvSpPr>
            <p:cNvPr id="179" name="Google Shape;179;p7"/>
            <p:cNvSpPr/>
            <p:nvPr/>
          </p:nvSpPr>
          <p:spPr>
            <a:xfrm>
              <a:off x="211825" y="-1478023"/>
              <a:ext cx="2950153" cy="3405921"/>
            </a:xfrm>
            <a:custGeom>
              <a:avLst/>
              <a:gdLst/>
              <a:ahLst/>
              <a:cxnLst/>
              <a:rect l="l" t="t" r="r" b="b"/>
              <a:pathLst>
                <a:path w="63376" h="73163" fill="none" extrusionOk="0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302364" y="-1373286"/>
              <a:ext cx="2767630" cy="3196481"/>
            </a:xfrm>
            <a:custGeom>
              <a:avLst/>
              <a:gdLst/>
              <a:ahLst/>
              <a:cxnLst/>
              <a:rect l="l" t="t" r="r" b="b"/>
              <a:pathLst>
                <a:path w="59455" h="68664" fill="none" extrusionOk="0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394346" y="-1267198"/>
              <a:ext cx="2585108" cy="2984248"/>
            </a:xfrm>
            <a:custGeom>
              <a:avLst/>
              <a:gdLst/>
              <a:ahLst/>
              <a:cxnLst/>
              <a:rect l="l" t="t" r="r" b="b"/>
              <a:pathLst>
                <a:path w="55534" h="64105" fill="none" extrusionOk="0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486282" y="-1162507"/>
              <a:ext cx="2401189" cy="2774855"/>
            </a:xfrm>
            <a:custGeom>
              <a:avLst/>
              <a:gdLst/>
              <a:ahLst/>
              <a:cxnLst/>
              <a:rect l="l" t="t" r="r" b="b"/>
              <a:pathLst>
                <a:path w="51583" h="59607" fill="none" extrusionOk="0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576868" y="-1056374"/>
              <a:ext cx="2220063" cy="2562622"/>
            </a:xfrm>
            <a:custGeom>
              <a:avLst/>
              <a:gdLst/>
              <a:ahLst/>
              <a:cxnLst/>
              <a:rect l="l" t="t" r="r" b="b"/>
              <a:pathLst>
                <a:path w="47692" h="55048" fill="none" extrusionOk="0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668803" y="-950240"/>
              <a:ext cx="2036144" cy="2350343"/>
            </a:xfrm>
            <a:custGeom>
              <a:avLst/>
              <a:gdLst/>
              <a:ahLst/>
              <a:cxnLst/>
              <a:rect l="l" t="t" r="r" b="b"/>
              <a:pathLst>
                <a:path w="43741" h="50488" fill="none" extrusionOk="0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759389" y="-845549"/>
              <a:ext cx="1853574" cy="2140949"/>
            </a:xfrm>
            <a:custGeom>
              <a:avLst/>
              <a:gdLst/>
              <a:ahLst/>
              <a:cxnLst/>
              <a:rect l="l" t="t" r="r" b="b"/>
              <a:pathLst>
                <a:path w="39819" h="45990" fill="none" extrusionOk="0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851325" y="-739415"/>
              <a:ext cx="1671098" cy="1928670"/>
            </a:xfrm>
            <a:custGeom>
              <a:avLst/>
              <a:gdLst/>
              <a:ahLst/>
              <a:cxnLst/>
              <a:rect l="l" t="t" r="r" b="b"/>
              <a:pathLst>
                <a:path w="35899" h="41430" fill="none" extrusionOk="0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943307" y="-634724"/>
              <a:ext cx="1487133" cy="1719277"/>
            </a:xfrm>
            <a:custGeom>
              <a:avLst/>
              <a:gdLst/>
              <a:ahLst/>
              <a:cxnLst/>
              <a:rect l="l" t="t" r="r" b="b"/>
              <a:pathLst>
                <a:path w="31947" h="36932" fill="none" extrusionOk="0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1033893" y="-528590"/>
              <a:ext cx="1306007" cy="1506998"/>
            </a:xfrm>
            <a:custGeom>
              <a:avLst/>
              <a:gdLst/>
              <a:ahLst/>
              <a:cxnLst/>
              <a:rect l="l" t="t" r="r" b="b"/>
              <a:pathLst>
                <a:path w="28056" h="32372" fill="none" extrusionOk="0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1125828" y="-422503"/>
              <a:ext cx="1122088" cy="1294765"/>
            </a:xfrm>
            <a:custGeom>
              <a:avLst/>
              <a:gdLst/>
              <a:ahLst/>
              <a:cxnLst/>
              <a:rect l="l" t="t" r="r" b="b"/>
              <a:pathLst>
                <a:path w="24105" h="27813" fill="none" extrusionOk="0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8604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>
            <a:spLocks noGrp="1"/>
          </p:cNvSpPr>
          <p:nvPr>
            <p:ph type="title"/>
          </p:nvPr>
        </p:nvSpPr>
        <p:spPr>
          <a:xfrm>
            <a:off x="3066033" y="2056033"/>
            <a:ext cx="6060000" cy="2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92" name="Google Shape;192;p8"/>
          <p:cNvGrpSpPr/>
          <p:nvPr/>
        </p:nvGrpSpPr>
        <p:grpSpPr>
          <a:xfrm>
            <a:off x="-2782133" y="1750019"/>
            <a:ext cx="5847951" cy="6007349"/>
            <a:chOff x="-2086588" y="1304889"/>
            <a:chExt cx="4385963" cy="4505512"/>
          </a:xfrm>
        </p:grpSpPr>
        <p:sp>
          <p:nvSpPr>
            <p:cNvPr id="193" name="Google Shape;193;p8"/>
            <p:cNvSpPr/>
            <p:nvPr/>
          </p:nvSpPr>
          <p:spPr>
            <a:xfrm rot="-5400000">
              <a:off x="-803746" y="2557580"/>
              <a:ext cx="3469059" cy="2000086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8"/>
            <p:cNvSpPr/>
            <p:nvPr/>
          </p:nvSpPr>
          <p:spPr>
            <a:xfrm rot="-5400000">
              <a:off x="-1130836" y="2557580"/>
              <a:ext cx="3469059" cy="2000086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8"/>
            <p:cNvSpPr/>
            <p:nvPr/>
          </p:nvSpPr>
          <p:spPr>
            <a:xfrm rot="-5400000">
              <a:off x="-1448449" y="2557571"/>
              <a:ext cx="3469059" cy="2000104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8"/>
            <p:cNvSpPr/>
            <p:nvPr/>
          </p:nvSpPr>
          <p:spPr>
            <a:xfrm rot="-5400000">
              <a:off x="-1747133" y="2557571"/>
              <a:ext cx="3469059" cy="2000104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8"/>
            <p:cNvSpPr/>
            <p:nvPr/>
          </p:nvSpPr>
          <p:spPr>
            <a:xfrm rot="-5400000">
              <a:off x="-2064756" y="2557571"/>
              <a:ext cx="3469059" cy="2000104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8"/>
            <p:cNvSpPr/>
            <p:nvPr/>
          </p:nvSpPr>
          <p:spPr>
            <a:xfrm rot="-5400000">
              <a:off x="-2391837" y="2557580"/>
              <a:ext cx="3469059" cy="2000086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8"/>
            <p:cNvSpPr/>
            <p:nvPr/>
          </p:nvSpPr>
          <p:spPr>
            <a:xfrm rot="-5400000">
              <a:off x="-1252058" y="2258967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8"/>
            <p:cNvSpPr/>
            <p:nvPr/>
          </p:nvSpPr>
          <p:spPr>
            <a:xfrm rot="-5400000">
              <a:off x="-1428445" y="2258967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8"/>
            <p:cNvSpPr/>
            <p:nvPr/>
          </p:nvSpPr>
          <p:spPr>
            <a:xfrm rot="-5400000">
              <a:off x="-1797061" y="2258967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8"/>
            <p:cNvSpPr/>
            <p:nvPr/>
          </p:nvSpPr>
          <p:spPr>
            <a:xfrm rot="-5400000">
              <a:off x="-2104241" y="2258967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8"/>
            <p:cNvSpPr/>
            <p:nvPr/>
          </p:nvSpPr>
          <p:spPr>
            <a:xfrm rot="-5400000">
              <a:off x="-2421664" y="2258967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8"/>
            <p:cNvSpPr/>
            <p:nvPr/>
          </p:nvSpPr>
          <p:spPr>
            <a:xfrm rot="-5400000">
              <a:off x="-2717339" y="2258967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8"/>
            <p:cNvSpPr/>
            <p:nvPr/>
          </p:nvSpPr>
          <p:spPr>
            <a:xfrm rot="-5400000">
              <a:off x="-3040666" y="2258967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6" name="Google Shape;206;p8"/>
          <p:cNvGrpSpPr/>
          <p:nvPr/>
        </p:nvGrpSpPr>
        <p:grpSpPr>
          <a:xfrm>
            <a:off x="9126034" y="-1205715"/>
            <a:ext cx="5847951" cy="6007349"/>
            <a:chOff x="-3146138" y="2178414"/>
            <a:chExt cx="4385963" cy="4505512"/>
          </a:xfrm>
        </p:grpSpPr>
        <p:sp>
          <p:nvSpPr>
            <p:cNvPr id="207" name="Google Shape;207;p8"/>
            <p:cNvSpPr/>
            <p:nvPr/>
          </p:nvSpPr>
          <p:spPr>
            <a:xfrm rot="5400000" flipH="1">
              <a:off x="-3512076" y="3431105"/>
              <a:ext cx="3469059" cy="2000086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8"/>
            <p:cNvSpPr/>
            <p:nvPr/>
          </p:nvSpPr>
          <p:spPr>
            <a:xfrm rot="5400000" flipH="1">
              <a:off x="-3184985" y="3431105"/>
              <a:ext cx="3469059" cy="2000086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8"/>
            <p:cNvSpPr/>
            <p:nvPr/>
          </p:nvSpPr>
          <p:spPr>
            <a:xfrm rot="5400000" flipH="1">
              <a:off x="-2867372" y="3431096"/>
              <a:ext cx="3469059" cy="2000104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8"/>
            <p:cNvSpPr/>
            <p:nvPr/>
          </p:nvSpPr>
          <p:spPr>
            <a:xfrm rot="5400000" flipH="1">
              <a:off x="-2568688" y="3431096"/>
              <a:ext cx="3469059" cy="2000104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8"/>
            <p:cNvSpPr/>
            <p:nvPr/>
          </p:nvSpPr>
          <p:spPr>
            <a:xfrm rot="5400000" flipH="1">
              <a:off x="-2251066" y="3431096"/>
              <a:ext cx="3469059" cy="2000104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8"/>
            <p:cNvSpPr/>
            <p:nvPr/>
          </p:nvSpPr>
          <p:spPr>
            <a:xfrm rot="5400000" flipH="1">
              <a:off x="-1923984" y="3431105"/>
              <a:ext cx="3469059" cy="2000086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8"/>
            <p:cNvSpPr/>
            <p:nvPr/>
          </p:nvSpPr>
          <p:spPr>
            <a:xfrm rot="5400000" flipH="1">
              <a:off x="-4100216" y="3132492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8"/>
            <p:cNvSpPr/>
            <p:nvPr/>
          </p:nvSpPr>
          <p:spPr>
            <a:xfrm rot="5400000" flipH="1">
              <a:off x="-3923829" y="3132492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8"/>
            <p:cNvSpPr/>
            <p:nvPr/>
          </p:nvSpPr>
          <p:spPr>
            <a:xfrm rot="5400000" flipH="1">
              <a:off x="-3555213" y="3132492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8"/>
            <p:cNvSpPr/>
            <p:nvPr/>
          </p:nvSpPr>
          <p:spPr>
            <a:xfrm rot="5400000" flipH="1">
              <a:off x="-3248033" y="3132492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8"/>
            <p:cNvSpPr/>
            <p:nvPr/>
          </p:nvSpPr>
          <p:spPr>
            <a:xfrm rot="5400000" flipH="1">
              <a:off x="-2930610" y="3132492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8"/>
            <p:cNvSpPr/>
            <p:nvPr/>
          </p:nvSpPr>
          <p:spPr>
            <a:xfrm rot="5400000" flipH="1">
              <a:off x="-2634935" y="3132492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8"/>
            <p:cNvSpPr/>
            <p:nvPr/>
          </p:nvSpPr>
          <p:spPr>
            <a:xfrm rot="5400000" flipH="1">
              <a:off x="-2311608" y="3132492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9738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"/>
          <p:cNvSpPr txBox="1">
            <a:spLocks noGrp="1"/>
          </p:cNvSpPr>
          <p:nvPr>
            <p:ph type="title" hasCustomPrompt="1"/>
          </p:nvPr>
        </p:nvSpPr>
        <p:spPr>
          <a:xfrm>
            <a:off x="950967" y="2295833"/>
            <a:ext cx="10290000" cy="16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61" name="Google Shape;261;p11"/>
          <p:cNvSpPr txBox="1">
            <a:spLocks noGrp="1"/>
          </p:cNvSpPr>
          <p:nvPr>
            <p:ph type="body" idx="1"/>
          </p:nvPr>
        </p:nvSpPr>
        <p:spPr>
          <a:xfrm>
            <a:off x="3663500" y="4047751"/>
            <a:ext cx="4864800" cy="5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algn="ctr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algn="ctr">
              <a:spcBef>
                <a:spcPts val="2133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algn="ctr">
              <a:spcBef>
                <a:spcPts val="2133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algn="ctr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algn="ctr">
              <a:spcBef>
                <a:spcPts val="2133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algn="ctr">
              <a:spcBef>
                <a:spcPts val="2133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algn="ctr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algn="ctr">
              <a:spcBef>
                <a:spcPts val="2133"/>
              </a:spcBef>
              <a:spcAft>
                <a:spcPts val="2133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62" name="Google Shape;262;p11"/>
          <p:cNvGrpSpPr/>
          <p:nvPr/>
        </p:nvGrpSpPr>
        <p:grpSpPr>
          <a:xfrm>
            <a:off x="-5241720" y="-6156869"/>
            <a:ext cx="11609917" cy="10823761"/>
            <a:chOff x="2575035" y="-1141327"/>
            <a:chExt cx="8707438" cy="8117821"/>
          </a:xfrm>
        </p:grpSpPr>
        <p:sp>
          <p:nvSpPr>
            <p:cNvPr id="263" name="Google Shape;263;p11"/>
            <p:cNvSpPr/>
            <p:nvPr/>
          </p:nvSpPr>
          <p:spPr>
            <a:xfrm rot="1157744">
              <a:off x="3575146" y="-263506"/>
              <a:ext cx="6707218" cy="6362180"/>
            </a:xfrm>
            <a:custGeom>
              <a:avLst/>
              <a:gdLst/>
              <a:ahLst/>
              <a:cxnLst/>
              <a:rect l="l" t="t" r="r" b="b"/>
              <a:pathLst>
                <a:path w="256449" h="256418" fill="none" extrusionOk="0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1"/>
            <p:cNvSpPr/>
            <p:nvPr/>
          </p:nvSpPr>
          <p:spPr>
            <a:xfrm rot="1157744">
              <a:off x="3765127" y="-84021"/>
              <a:ext cx="6327250" cy="6003204"/>
            </a:xfrm>
            <a:custGeom>
              <a:avLst/>
              <a:gdLst/>
              <a:ahLst/>
              <a:cxnLst/>
              <a:rect l="l" t="t" r="r" b="b"/>
              <a:pathLst>
                <a:path w="241921" h="241950" fill="none" extrusionOk="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1"/>
            <p:cNvSpPr/>
            <p:nvPr/>
          </p:nvSpPr>
          <p:spPr>
            <a:xfrm rot="1157744">
              <a:off x="3954733" y="96209"/>
              <a:ext cx="5948040" cy="5642714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1"/>
            <p:cNvSpPr/>
            <p:nvPr/>
          </p:nvSpPr>
          <p:spPr>
            <a:xfrm rot="1157744">
              <a:off x="4144192" y="276436"/>
              <a:ext cx="5568830" cy="5282968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1"/>
            <p:cNvSpPr/>
            <p:nvPr/>
          </p:nvSpPr>
          <p:spPr>
            <a:xfrm rot="1157744">
              <a:off x="4333937" y="455949"/>
              <a:ext cx="5189620" cy="4923223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1"/>
            <p:cNvSpPr/>
            <p:nvPr/>
          </p:nvSpPr>
          <p:spPr>
            <a:xfrm rot="1157744">
              <a:off x="4523927" y="636202"/>
              <a:ext cx="4809626" cy="4562733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1"/>
            <p:cNvSpPr/>
            <p:nvPr/>
          </p:nvSpPr>
          <p:spPr>
            <a:xfrm rot="1157744">
              <a:off x="4713515" y="815687"/>
              <a:ext cx="4430443" cy="4203756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1"/>
            <p:cNvSpPr/>
            <p:nvPr/>
          </p:nvSpPr>
          <p:spPr>
            <a:xfrm rot="1157744">
              <a:off x="4903122" y="995918"/>
              <a:ext cx="4051233" cy="3843266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1"/>
            <p:cNvSpPr/>
            <p:nvPr/>
          </p:nvSpPr>
          <p:spPr>
            <a:xfrm rot="1157744">
              <a:off x="5092580" y="1176144"/>
              <a:ext cx="3672023" cy="3483521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1"/>
            <p:cNvSpPr/>
            <p:nvPr/>
          </p:nvSpPr>
          <p:spPr>
            <a:xfrm rot="1157744">
              <a:off x="5282326" y="1355657"/>
              <a:ext cx="3292813" cy="3123775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3" name="Google Shape;273;p11"/>
          <p:cNvGrpSpPr/>
          <p:nvPr/>
        </p:nvGrpSpPr>
        <p:grpSpPr>
          <a:xfrm>
            <a:off x="6002163" y="2241300"/>
            <a:ext cx="11609917" cy="10823761"/>
            <a:chOff x="-841378" y="-821476"/>
            <a:chExt cx="8707438" cy="8117821"/>
          </a:xfrm>
        </p:grpSpPr>
        <p:sp>
          <p:nvSpPr>
            <p:cNvPr id="274" name="Google Shape;274;p11"/>
            <p:cNvSpPr/>
            <p:nvPr/>
          </p:nvSpPr>
          <p:spPr>
            <a:xfrm rot="1157744">
              <a:off x="158733" y="56344"/>
              <a:ext cx="6707218" cy="6362180"/>
            </a:xfrm>
            <a:custGeom>
              <a:avLst/>
              <a:gdLst/>
              <a:ahLst/>
              <a:cxnLst/>
              <a:rect l="l" t="t" r="r" b="b"/>
              <a:pathLst>
                <a:path w="256449" h="256418" fill="none" extrusionOk="0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1"/>
            <p:cNvSpPr/>
            <p:nvPr/>
          </p:nvSpPr>
          <p:spPr>
            <a:xfrm rot="1157744">
              <a:off x="348717" y="235836"/>
              <a:ext cx="6327250" cy="6003204"/>
            </a:xfrm>
            <a:custGeom>
              <a:avLst/>
              <a:gdLst/>
              <a:ahLst/>
              <a:cxnLst/>
              <a:rect l="l" t="t" r="r" b="b"/>
              <a:pathLst>
                <a:path w="241921" h="241950" fill="none" extrusionOk="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1"/>
            <p:cNvSpPr/>
            <p:nvPr/>
          </p:nvSpPr>
          <p:spPr>
            <a:xfrm rot="1157744">
              <a:off x="538328" y="416073"/>
              <a:ext cx="5948040" cy="5642714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1"/>
            <p:cNvSpPr/>
            <p:nvPr/>
          </p:nvSpPr>
          <p:spPr>
            <a:xfrm rot="1157744">
              <a:off x="727789" y="596307"/>
              <a:ext cx="5568830" cy="5282968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1"/>
            <p:cNvSpPr/>
            <p:nvPr/>
          </p:nvSpPr>
          <p:spPr>
            <a:xfrm rot="1157744">
              <a:off x="917539" y="775827"/>
              <a:ext cx="5189620" cy="4923223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11"/>
            <p:cNvSpPr/>
            <p:nvPr/>
          </p:nvSpPr>
          <p:spPr>
            <a:xfrm rot="1157744">
              <a:off x="1107532" y="956087"/>
              <a:ext cx="4809626" cy="4562733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11"/>
            <p:cNvSpPr/>
            <p:nvPr/>
          </p:nvSpPr>
          <p:spPr>
            <a:xfrm rot="1157744">
              <a:off x="1297124" y="1135579"/>
              <a:ext cx="4430443" cy="4203756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11"/>
            <p:cNvSpPr/>
            <p:nvPr/>
          </p:nvSpPr>
          <p:spPr>
            <a:xfrm rot="1157744">
              <a:off x="1486734" y="1315816"/>
              <a:ext cx="4051233" cy="3843266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11"/>
            <p:cNvSpPr/>
            <p:nvPr/>
          </p:nvSpPr>
          <p:spPr>
            <a:xfrm rot="1157744">
              <a:off x="1676196" y="1496049"/>
              <a:ext cx="3672023" cy="3483521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11"/>
            <p:cNvSpPr/>
            <p:nvPr/>
          </p:nvSpPr>
          <p:spPr>
            <a:xfrm rot="1157744">
              <a:off x="1865945" y="1675569"/>
              <a:ext cx="3292813" cy="3123775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50119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636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"/>
          <p:cNvSpPr txBox="1">
            <a:spLocks noGrp="1"/>
          </p:cNvSpPr>
          <p:nvPr>
            <p:ph type="title" hasCustomPrompt="1"/>
          </p:nvPr>
        </p:nvSpPr>
        <p:spPr>
          <a:xfrm>
            <a:off x="2976784" y="1737800"/>
            <a:ext cx="11316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5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87" name="Google Shape;287;p13"/>
          <p:cNvSpPr txBox="1">
            <a:spLocks noGrp="1"/>
          </p:cNvSpPr>
          <p:nvPr>
            <p:ph type="subTitle" idx="1"/>
          </p:nvPr>
        </p:nvSpPr>
        <p:spPr>
          <a:xfrm>
            <a:off x="2976784" y="3038768"/>
            <a:ext cx="2916400" cy="4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u="none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8" name="Google Shape;288;p13"/>
          <p:cNvSpPr txBox="1">
            <a:spLocks noGrp="1"/>
          </p:cNvSpPr>
          <p:nvPr>
            <p:ph type="subTitle" idx="2"/>
          </p:nvPr>
        </p:nvSpPr>
        <p:spPr>
          <a:xfrm>
            <a:off x="2976784" y="2441929"/>
            <a:ext cx="29164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 u="none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title" idx="3" hasCustomPrompt="1"/>
          </p:nvPr>
        </p:nvSpPr>
        <p:spPr>
          <a:xfrm>
            <a:off x="6298817" y="1737800"/>
            <a:ext cx="11316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5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90" name="Google Shape;290;p13"/>
          <p:cNvSpPr txBox="1">
            <a:spLocks noGrp="1"/>
          </p:cNvSpPr>
          <p:nvPr>
            <p:ph type="subTitle" idx="4"/>
          </p:nvPr>
        </p:nvSpPr>
        <p:spPr>
          <a:xfrm>
            <a:off x="6298817" y="3038767"/>
            <a:ext cx="2916400" cy="4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u="none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1" name="Google Shape;291;p13"/>
          <p:cNvSpPr txBox="1">
            <a:spLocks noGrp="1"/>
          </p:cNvSpPr>
          <p:nvPr>
            <p:ph type="subTitle" idx="5"/>
          </p:nvPr>
        </p:nvSpPr>
        <p:spPr>
          <a:xfrm>
            <a:off x="6298817" y="2441929"/>
            <a:ext cx="29164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 u="none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title" idx="6" hasCustomPrompt="1"/>
          </p:nvPr>
        </p:nvSpPr>
        <p:spPr>
          <a:xfrm>
            <a:off x="2976784" y="3983633"/>
            <a:ext cx="11316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5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93" name="Google Shape;293;p13"/>
          <p:cNvSpPr txBox="1">
            <a:spLocks noGrp="1"/>
          </p:cNvSpPr>
          <p:nvPr>
            <p:ph type="subTitle" idx="7"/>
          </p:nvPr>
        </p:nvSpPr>
        <p:spPr>
          <a:xfrm>
            <a:off x="2976784" y="5271044"/>
            <a:ext cx="2923200" cy="4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u="none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4" name="Google Shape;294;p13"/>
          <p:cNvSpPr txBox="1">
            <a:spLocks noGrp="1"/>
          </p:cNvSpPr>
          <p:nvPr>
            <p:ph type="subTitle" idx="8"/>
          </p:nvPr>
        </p:nvSpPr>
        <p:spPr>
          <a:xfrm>
            <a:off x="2976784" y="4676499"/>
            <a:ext cx="29232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 u="none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5" name="Google Shape;295;p13"/>
          <p:cNvSpPr txBox="1">
            <a:spLocks noGrp="1"/>
          </p:cNvSpPr>
          <p:nvPr>
            <p:ph type="title" idx="9" hasCustomPrompt="1"/>
          </p:nvPr>
        </p:nvSpPr>
        <p:spPr>
          <a:xfrm>
            <a:off x="6298817" y="3983633"/>
            <a:ext cx="11316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5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96" name="Google Shape;296;p13"/>
          <p:cNvSpPr txBox="1">
            <a:spLocks noGrp="1"/>
          </p:cNvSpPr>
          <p:nvPr>
            <p:ph type="subTitle" idx="13"/>
          </p:nvPr>
        </p:nvSpPr>
        <p:spPr>
          <a:xfrm>
            <a:off x="6298817" y="5271044"/>
            <a:ext cx="2916400" cy="4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u="none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7" name="Google Shape;297;p13"/>
          <p:cNvSpPr txBox="1">
            <a:spLocks noGrp="1"/>
          </p:cNvSpPr>
          <p:nvPr>
            <p:ph type="subTitle" idx="14"/>
          </p:nvPr>
        </p:nvSpPr>
        <p:spPr>
          <a:xfrm>
            <a:off x="6298817" y="4676499"/>
            <a:ext cx="29164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 u="none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8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8" name="Google Shape;298;p13"/>
          <p:cNvSpPr txBox="1">
            <a:spLocks noGrp="1"/>
          </p:cNvSpPr>
          <p:nvPr>
            <p:ph type="title" idx="15"/>
          </p:nvPr>
        </p:nvSpPr>
        <p:spPr>
          <a:xfrm>
            <a:off x="950967" y="719333"/>
            <a:ext cx="103456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99" name="Google Shape;299;p13"/>
          <p:cNvGrpSpPr/>
          <p:nvPr/>
        </p:nvGrpSpPr>
        <p:grpSpPr>
          <a:xfrm>
            <a:off x="-2644900" y="2626901"/>
            <a:ext cx="4231133" cy="4231100"/>
            <a:chOff x="-1983675" y="1970175"/>
            <a:chExt cx="3173350" cy="3173325"/>
          </a:xfrm>
        </p:grpSpPr>
        <p:sp>
          <p:nvSpPr>
            <p:cNvPr id="300" name="Google Shape;300;p13"/>
            <p:cNvSpPr/>
            <p:nvPr/>
          </p:nvSpPr>
          <p:spPr>
            <a:xfrm>
              <a:off x="-1983675" y="1970175"/>
              <a:ext cx="3173350" cy="3173325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-1792925" y="2160925"/>
              <a:ext cx="2791850" cy="2791850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-1625750" y="2328100"/>
              <a:ext cx="2457500" cy="2457500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-1458575" y="2495275"/>
              <a:ext cx="2123150" cy="2123150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-1291400" y="2662450"/>
              <a:ext cx="1788800" cy="178880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-1378225" y="2575600"/>
              <a:ext cx="1962492" cy="196249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-1540425" y="2413401"/>
              <a:ext cx="2286981" cy="2286981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-1709975" y="2243900"/>
              <a:ext cx="2625839" cy="2625839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-1888600" y="2066600"/>
              <a:ext cx="2980728" cy="2980704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9" name="Google Shape;309;p13"/>
          <p:cNvGrpSpPr/>
          <p:nvPr/>
        </p:nvGrpSpPr>
        <p:grpSpPr>
          <a:xfrm>
            <a:off x="10030700" y="-66349"/>
            <a:ext cx="4231133" cy="4231100"/>
            <a:chOff x="7523025" y="-49762"/>
            <a:chExt cx="3173350" cy="3173325"/>
          </a:xfrm>
        </p:grpSpPr>
        <p:sp>
          <p:nvSpPr>
            <p:cNvPr id="310" name="Google Shape;310;p13"/>
            <p:cNvSpPr/>
            <p:nvPr/>
          </p:nvSpPr>
          <p:spPr>
            <a:xfrm>
              <a:off x="7523025" y="-49762"/>
              <a:ext cx="3173350" cy="3173325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7713775" y="140988"/>
              <a:ext cx="2791850" cy="2791850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7880950" y="308163"/>
              <a:ext cx="2457500" cy="2457500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8048125" y="475338"/>
              <a:ext cx="2123150" cy="2123150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8215300" y="642513"/>
              <a:ext cx="1788800" cy="178880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8128475" y="555662"/>
              <a:ext cx="1962492" cy="196249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7966275" y="393463"/>
              <a:ext cx="2286981" cy="2286981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7796725" y="223963"/>
              <a:ext cx="2625839" cy="2625839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7618100" y="46662"/>
              <a:ext cx="2980728" cy="2980704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9" name="Google Shape;319;p13"/>
          <p:cNvGrpSpPr/>
          <p:nvPr/>
        </p:nvGrpSpPr>
        <p:grpSpPr>
          <a:xfrm>
            <a:off x="10283334" y="5404349"/>
            <a:ext cx="3722551" cy="3722521"/>
            <a:chOff x="7712500" y="4053261"/>
            <a:chExt cx="2791913" cy="2791891"/>
          </a:xfrm>
        </p:grpSpPr>
        <p:sp>
          <p:nvSpPr>
            <p:cNvPr id="320" name="Google Shape;320;p13"/>
            <p:cNvSpPr/>
            <p:nvPr/>
          </p:nvSpPr>
          <p:spPr>
            <a:xfrm>
              <a:off x="7712500" y="4053261"/>
              <a:ext cx="2791913" cy="2791891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7880318" y="4221079"/>
              <a:ext cx="2456270" cy="2456270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8027395" y="4368156"/>
              <a:ext cx="2162109" cy="2162109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8174473" y="4515233"/>
              <a:ext cx="1867947" cy="1867947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8321550" y="4662311"/>
              <a:ext cx="1573786" cy="1573786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8245163" y="4585902"/>
              <a:ext cx="1726550" cy="172655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8102462" y="4443202"/>
              <a:ext cx="2012042" cy="201204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7953296" y="4294079"/>
              <a:ext cx="2310050" cy="2310050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7796145" y="4138094"/>
              <a:ext cx="2622456" cy="2622436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9" name="Google Shape;329;p13"/>
          <p:cNvGrpSpPr/>
          <p:nvPr/>
        </p:nvGrpSpPr>
        <p:grpSpPr>
          <a:xfrm>
            <a:off x="-1944766" y="-2297685"/>
            <a:ext cx="3722551" cy="3722521"/>
            <a:chOff x="-1458575" y="-1723264"/>
            <a:chExt cx="2791913" cy="2791891"/>
          </a:xfrm>
        </p:grpSpPr>
        <p:sp>
          <p:nvSpPr>
            <p:cNvPr id="330" name="Google Shape;330;p13"/>
            <p:cNvSpPr/>
            <p:nvPr/>
          </p:nvSpPr>
          <p:spPr>
            <a:xfrm>
              <a:off x="-1458575" y="-1723264"/>
              <a:ext cx="2791913" cy="2791891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-1290757" y="-1555446"/>
              <a:ext cx="2456270" cy="2456270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-1143680" y="-1408369"/>
              <a:ext cx="2162109" cy="2162109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-996602" y="-1261292"/>
              <a:ext cx="1867947" cy="1867947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-849525" y="-1114214"/>
              <a:ext cx="1573786" cy="1573786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-925912" y="-1190623"/>
              <a:ext cx="1726550" cy="172655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-1068613" y="-1333323"/>
              <a:ext cx="2012042" cy="201204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-1217779" y="-1482446"/>
              <a:ext cx="2310050" cy="2310050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-1374930" y="-1638431"/>
              <a:ext cx="2622456" cy="2622436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53435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bg>
      <p:bgPr>
        <a:solidFill>
          <a:schemeClr val="dk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"/>
          <p:cNvSpPr txBox="1">
            <a:spLocks noGrp="1"/>
          </p:cNvSpPr>
          <p:nvPr>
            <p:ph type="title"/>
          </p:nvPr>
        </p:nvSpPr>
        <p:spPr>
          <a:xfrm>
            <a:off x="1306433" y="4145683"/>
            <a:ext cx="28552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133" b="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1" name="Google Shape;341;p14"/>
          <p:cNvSpPr txBox="1">
            <a:spLocks noGrp="1"/>
          </p:cNvSpPr>
          <p:nvPr>
            <p:ph type="title" idx="2"/>
          </p:nvPr>
        </p:nvSpPr>
        <p:spPr>
          <a:xfrm>
            <a:off x="1611033" y="3695065"/>
            <a:ext cx="2246000" cy="3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2" name="Google Shape;342;p14"/>
          <p:cNvSpPr txBox="1">
            <a:spLocks noGrp="1"/>
          </p:cNvSpPr>
          <p:nvPr>
            <p:ph type="title" idx="3"/>
          </p:nvPr>
        </p:nvSpPr>
        <p:spPr>
          <a:xfrm>
            <a:off x="4668400" y="4145683"/>
            <a:ext cx="28552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133" b="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3" name="Google Shape;343;p14"/>
          <p:cNvSpPr txBox="1">
            <a:spLocks noGrp="1"/>
          </p:cNvSpPr>
          <p:nvPr>
            <p:ph type="title" idx="4"/>
          </p:nvPr>
        </p:nvSpPr>
        <p:spPr>
          <a:xfrm>
            <a:off x="4973067" y="3695065"/>
            <a:ext cx="2246000" cy="3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4" name="Google Shape;344;p14"/>
          <p:cNvSpPr txBox="1">
            <a:spLocks noGrp="1"/>
          </p:cNvSpPr>
          <p:nvPr>
            <p:ph type="title" idx="5"/>
          </p:nvPr>
        </p:nvSpPr>
        <p:spPr>
          <a:xfrm>
            <a:off x="8030367" y="4145683"/>
            <a:ext cx="28552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133" b="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5" name="Google Shape;345;p14"/>
          <p:cNvSpPr txBox="1">
            <a:spLocks noGrp="1"/>
          </p:cNvSpPr>
          <p:nvPr>
            <p:ph type="title" idx="6"/>
          </p:nvPr>
        </p:nvSpPr>
        <p:spPr>
          <a:xfrm>
            <a:off x="8334967" y="3695065"/>
            <a:ext cx="2246000" cy="3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6" name="Google Shape;346;p14"/>
          <p:cNvSpPr txBox="1">
            <a:spLocks noGrp="1"/>
          </p:cNvSpPr>
          <p:nvPr>
            <p:ph type="title" idx="7"/>
          </p:nvPr>
        </p:nvSpPr>
        <p:spPr>
          <a:xfrm>
            <a:off x="950967" y="719333"/>
            <a:ext cx="103456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47" name="Google Shape;347;p14"/>
          <p:cNvGrpSpPr/>
          <p:nvPr/>
        </p:nvGrpSpPr>
        <p:grpSpPr>
          <a:xfrm>
            <a:off x="-1666600" y="-2910834"/>
            <a:ext cx="5235101" cy="4698451"/>
            <a:chOff x="-1249937" y="-2190750"/>
            <a:chExt cx="3926326" cy="3523838"/>
          </a:xfrm>
        </p:grpSpPr>
        <p:sp>
          <p:nvSpPr>
            <p:cNvPr id="348" name="Google Shape;348;p14"/>
            <p:cNvSpPr/>
            <p:nvPr/>
          </p:nvSpPr>
          <p:spPr>
            <a:xfrm>
              <a:off x="-798329" y="-570017"/>
              <a:ext cx="3023110" cy="1606980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-798329" y="-832803"/>
              <a:ext cx="3023110" cy="1606980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-798329" y="-1087983"/>
              <a:ext cx="3023110" cy="1606995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-798329" y="-1327947"/>
              <a:ext cx="3023110" cy="1606995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-798329" y="-1583127"/>
              <a:ext cx="3023110" cy="1606995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-798329" y="-1845898"/>
              <a:ext cx="3023110" cy="1606980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-1249937" y="-753773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-1249937" y="-895483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-1249937" y="-1191631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-1249937" y="-1438421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-1249937" y="-1693440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-1249937" y="-1930988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-1249937" y="-2190750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8623483" y="5183333"/>
            <a:ext cx="5235101" cy="4698451"/>
            <a:chOff x="-2509000" y="-927950"/>
            <a:chExt cx="3926326" cy="3523838"/>
          </a:xfrm>
        </p:grpSpPr>
        <p:sp>
          <p:nvSpPr>
            <p:cNvPr id="362" name="Google Shape;362;p14"/>
            <p:cNvSpPr/>
            <p:nvPr/>
          </p:nvSpPr>
          <p:spPr>
            <a:xfrm rot="10800000">
              <a:off x="-2057392" y="-631826"/>
              <a:ext cx="3023110" cy="1606980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14"/>
            <p:cNvSpPr/>
            <p:nvPr/>
          </p:nvSpPr>
          <p:spPr>
            <a:xfrm rot="10800000">
              <a:off x="-2057392" y="-369040"/>
              <a:ext cx="3023110" cy="1606980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14"/>
            <p:cNvSpPr/>
            <p:nvPr/>
          </p:nvSpPr>
          <p:spPr>
            <a:xfrm rot="10800000">
              <a:off x="-2057392" y="-113875"/>
              <a:ext cx="3023110" cy="1606995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14"/>
            <p:cNvSpPr/>
            <p:nvPr/>
          </p:nvSpPr>
          <p:spPr>
            <a:xfrm rot="10800000">
              <a:off x="-2057392" y="126090"/>
              <a:ext cx="3023110" cy="1606995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14"/>
            <p:cNvSpPr/>
            <p:nvPr/>
          </p:nvSpPr>
          <p:spPr>
            <a:xfrm rot="10800000">
              <a:off x="-2057392" y="381269"/>
              <a:ext cx="3023110" cy="1606995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14"/>
            <p:cNvSpPr/>
            <p:nvPr/>
          </p:nvSpPr>
          <p:spPr>
            <a:xfrm rot="10800000">
              <a:off x="-2057392" y="644056"/>
              <a:ext cx="3023110" cy="1606980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14"/>
            <p:cNvSpPr/>
            <p:nvPr/>
          </p:nvSpPr>
          <p:spPr>
            <a:xfrm rot="10800000">
              <a:off x="-2509000" y="-927950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14"/>
            <p:cNvSpPr/>
            <p:nvPr/>
          </p:nvSpPr>
          <p:spPr>
            <a:xfrm rot="10800000">
              <a:off x="-2509000" y="-786240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14"/>
            <p:cNvSpPr/>
            <p:nvPr/>
          </p:nvSpPr>
          <p:spPr>
            <a:xfrm rot="10800000">
              <a:off x="-2509000" y="-490092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14"/>
            <p:cNvSpPr/>
            <p:nvPr/>
          </p:nvSpPr>
          <p:spPr>
            <a:xfrm rot="10800000">
              <a:off x="-2509000" y="-243301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14"/>
            <p:cNvSpPr/>
            <p:nvPr/>
          </p:nvSpPr>
          <p:spPr>
            <a:xfrm rot="10800000">
              <a:off x="-2509000" y="11718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14"/>
            <p:cNvSpPr/>
            <p:nvPr/>
          </p:nvSpPr>
          <p:spPr>
            <a:xfrm rot="10800000">
              <a:off x="-2509000" y="249265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14"/>
            <p:cNvSpPr/>
            <p:nvPr/>
          </p:nvSpPr>
          <p:spPr>
            <a:xfrm rot="10800000">
              <a:off x="-2509000" y="509027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81028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3456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77" name="Google Shape;377;p15"/>
          <p:cNvGrpSpPr/>
          <p:nvPr/>
        </p:nvGrpSpPr>
        <p:grpSpPr>
          <a:xfrm>
            <a:off x="-602066" y="5757201"/>
            <a:ext cx="3106057" cy="3585719"/>
            <a:chOff x="-451550" y="4317900"/>
            <a:chExt cx="2329543" cy="2689289"/>
          </a:xfrm>
        </p:grpSpPr>
        <p:sp>
          <p:nvSpPr>
            <p:cNvPr id="378" name="Google Shape;378;p15"/>
            <p:cNvSpPr/>
            <p:nvPr/>
          </p:nvSpPr>
          <p:spPr>
            <a:xfrm>
              <a:off x="-451550" y="4317900"/>
              <a:ext cx="2329543" cy="2689289"/>
            </a:xfrm>
            <a:custGeom>
              <a:avLst/>
              <a:gdLst/>
              <a:ahLst/>
              <a:cxnLst/>
              <a:rect l="l" t="t" r="r" b="b"/>
              <a:pathLst>
                <a:path w="63376" h="73163" fill="none" extrusionOk="0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-380059" y="4400601"/>
              <a:ext cx="2185417" cy="2523917"/>
            </a:xfrm>
            <a:custGeom>
              <a:avLst/>
              <a:gdLst/>
              <a:ahLst/>
              <a:cxnLst/>
              <a:rect l="l" t="t" r="r" b="b"/>
              <a:pathLst>
                <a:path w="59455" h="68664" fill="none" extrusionOk="0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-307429" y="4484368"/>
              <a:ext cx="2041291" cy="2356340"/>
            </a:xfrm>
            <a:custGeom>
              <a:avLst/>
              <a:gdLst/>
              <a:ahLst/>
              <a:cxnLst/>
              <a:rect l="l" t="t" r="r" b="b"/>
              <a:pathLst>
                <a:path w="55534" h="64105" fill="none" extrusionOk="0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-234836" y="4567033"/>
              <a:ext cx="1896062" cy="2191004"/>
            </a:xfrm>
            <a:custGeom>
              <a:avLst/>
              <a:gdLst/>
              <a:ahLst/>
              <a:cxnLst/>
              <a:rect l="l" t="t" r="r" b="b"/>
              <a:pathLst>
                <a:path w="51583" h="59607" fill="none" extrusionOk="0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-163308" y="4650836"/>
              <a:ext cx="1753039" cy="2023427"/>
            </a:xfrm>
            <a:custGeom>
              <a:avLst/>
              <a:gdLst/>
              <a:ahLst/>
              <a:cxnLst/>
              <a:rect l="l" t="t" r="r" b="b"/>
              <a:pathLst>
                <a:path w="47692" h="55048" fill="none" extrusionOk="0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-90714" y="4734640"/>
              <a:ext cx="1607810" cy="1855813"/>
            </a:xfrm>
            <a:custGeom>
              <a:avLst/>
              <a:gdLst/>
              <a:ahLst/>
              <a:cxnLst/>
              <a:rect l="l" t="t" r="r" b="b"/>
              <a:pathLst>
                <a:path w="43741" h="50488" fill="none" extrusionOk="0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-19187" y="4817304"/>
              <a:ext cx="1463647" cy="1690477"/>
            </a:xfrm>
            <a:custGeom>
              <a:avLst/>
              <a:gdLst/>
              <a:ahLst/>
              <a:cxnLst/>
              <a:rect l="l" t="t" r="r" b="b"/>
              <a:pathLst>
                <a:path w="39819" h="45990" fill="none" extrusionOk="0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53407" y="4901108"/>
              <a:ext cx="1319557" cy="1522863"/>
            </a:xfrm>
            <a:custGeom>
              <a:avLst/>
              <a:gdLst/>
              <a:ahLst/>
              <a:cxnLst/>
              <a:rect l="l" t="t" r="r" b="b"/>
              <a:pathLst>
                <a:path w="35899" h="41430" fill="none" extrusionOk="0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126037" y="4983772"/>
              <a:ext cx="1174292" cy="1357528"/>
            </a:xfrm>
            <a:custGeom>
              <a:avLst/>
              <a:gdLst/>
              <a:ahLst/>
              <a:cxnLst/>
              <a:rect l="l" t="t" r="r" b="b"/>
              <a:pathLst>
                <a:path w="31947" h="36932" fill="none" extrusionOk="0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197564" y="5067576"/>
              <a:ext cx="1031268" cy="1189914"/>
            </a:xfrm>
            <a:custGeom>
              <a:avLst/>
              <a:gdLst/>
              <a:ahLst/>
              <a:cxnLst/>
              <a:rect l="l" t="t" r="r" b="b"/>
              <a:pathLst>
                <a:path w="28056" h="32372" fill="none" extrusionOk="0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270158" y="5151343"/>
              <a:ext cx="886040" cy="1022336"/>
            </a:xfrm>
            <a:custGeom>
              <a:avLst/>
              <a:gdLst/>
              <a:ahLst/>
              <a:cxnLst/>
              <a:rect l="l" t="t" r="r" b="b"/>
              <a:pathLst>
                <a:path w="24105" h="27813" fill="none" extrusionOk="0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9" name="Google Shape;389;p15"/>
          <p:cNvGrpSpPr/>
          <p:nvPr/>
        </p:nvGrpSpPr>
        <p:grpSpPr>
          <a:xfrm>
            <a:off x="9874467" y="-1955832"/>
            <a:ext cx="2814740" cy="3249413"/>
            <a:chOff x="118050" y="1644501"/>
            <a:chExt cx="2111055" cy="2437060"/>
          </a:xfrm>
        </p:grpSpPr>
        <p:sp>
          <p:nvSpPr>
            <p:cNvPr id="390" name="Google Shape;390;p15"/>
            <p:cNvSpPr/>
            <p:nvPr/>
          </p:nvSpPr>
          <p:spPr>
            <a:xfrm>
              <a:off x="118050" y="1644501"/>
              <a:ext cx="2111055" cy="2437060"/>
            </a:xfrm>
            <a:custGeom>
              <a:avLst/>
              <a:gdLst/>
              <a:ahLst/>
              <a:cxnLst/>
              <a:rect l="l" t="t" r="r" b="b"/>
              <a:pathLst>
                <a:path w="63376" h="73163" fill="none" extrusionOk="0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182837" y="1719447"/>
              <a:ext cx="1980446" cy="2287198"/>
            </a:xfrm>
            <a:custGeom>
              <a:avLst/>
              <a:gdLst/>
              <a:ahLst/>
              <a:cxnLst/>
              <a:rect l="l" t="t" r="r" b="b"/>
              <a:pathLst>
                <a:path w="59455" h="68664" fill="none" extrusionOk="0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248656" y="1795360"/>
              <a:ext cx="1849838" cy="2135338"/>
            </a:xfrm>
            <a:custGeom>
              <a:avLst/>
              <a:gdLst/>
              <a:ahLst/>
              <a:cxnLst/>
              <a:rect l="l" t="t" r="r" b="b"/>
              <a:pathLst>
                <a:path w="55534" h="64105" fill="none" extrusionOk="0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314443" y="1870273"/>
              <a:ext cx="1718230" cy="1985509"/>
            </a:xfrm>
            <a:custGeom>
              <a:avLst/>
              <a:gdLst/>
              <a:ahLst/>
              <a:cxnLst/>
              <a:rect l="l" t="t" r="r" b="b"/>
              <a:pathLst>
                <a:path w="51583" h="59607" fill="none" extrusionOk="0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379263" y="1946218"/>
              <a:ext cx="1588621" cy="1833649"/>
            </a:xfrm>
            <a:custGeom>
              <a:avLst/>
              <a:gdLst/>
              <a:ahLst/>
              <a:cxnLst/>
              <a:rect l="l" t="t" r="r" b="b"/>
              <a:pathLst>
                <a:path w="47692" h="55048" fill="none" extrusionOk="0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445049" y="2022164"/>
              <a:ext cx="1457013" cy="1681755"/>
            </a:xfrm>
            <a:custGeom>
              <a:avLst/>
              <a:gdLst/>
              <a:ahLst/>
              <a:cxnLst/>
              <a:rect l="l" t="t" r="r" b="b"/>
              <a:pathLst>
                <a:path w="43741" h="50488" fill="none" extrusionOk="0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509870" y="2097077"/>
              <a:ext cx="1326371" cy="1531927"/>
            </a:xfrm>
            <a:custGeom>
              <a:avLst/>
              <a:gdLst/>
              <a:ahLst/>
              <a:cxnLst/>
              <a:rect l="l" t="t" r="r" b="b"/>
              <a:pathLst>
                <a:path w="39819" h="45990" fill="none" extrusionOk="0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575656" y="2173023"/>
              <a:ext cx="1195796" cy="1380033"/>
            </a:xfrm>
            <a:custGeom>
              <a:avLst/>
              <a:gdLst/>
              <a:ahLst/>
              <a:cxnLst/>
              <a:rect l="l" t="t" r="r" b="b"/>
              <a:pathLst>
                <a:path w="35899" h="41430" fill="none" extrusionOk="0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641476" y="2247936"/>
              <a:ext cx="1064155" cy="1230205"/>
            </a:xfrm>
            <a:custGeom>
              <a:avLst/>
              <a:gdLst/>
              <a:ahLst/>
              <a:cxnLst/>
              <a:rect l="l" t="t" r="r" b="b"/>
              <a:pathLst>
                <a:path w="31947" h="36932" fill="none" extrusionOk="0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706296" y="2323882"/>
              <a:ext cx="934545" cy="1078311"/>
            </a:xfrm>
            <a:custGeom>
              <a:avLst/>
              <a:gdLst/>
              <a:ahLst/>
              <a:cxnLst/>
              <a:rect l="l" t="t" r="r" b="b"/>
              <a:pathLst>
                <a:path w="28056" h="32372" fill="none" extrusionOk="0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772082" y="2399794"/>
              <a:ext cx="802938" cy="926451"/>
            </a:xfrm>
            <a:custGeom>
              <a:avLst/>
              <a:gdLst/>
              <a:ahLst/>
              <a:cxnLst/>
              <a:rect l="l" t="t" r="r" b="b"/>
              <a:pathLst>
                <a:path w="24105" h="27813" fill="none" extrusionOk="0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44518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linker SemiBold"/>
              <a:buNone/>
              <a:defRPr sz="2800">
                <a:solidFill>
                  <a:schemeClr val="lt2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1712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40" name="Google Shape;740;p2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97145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E56D-38D3-4713-8CE5-B496810C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6400" dirty="0">
                <a:solidFill>
                  <a:schemeClr val="accent4"/>
                </a:solidFill>
              </a:rPr>
              <a:t>Záróvizsga beosztás </a:t>
            </a:r>
            <a:r>
              <a:rPr lang="hu-HU" sz="6400" dirty="0" err="1">
                <a:solidFill>
                  <a:schemeClr val="accent4"/>
                </a:solidFill>
              </a:rPr>
              <a:t>Hopfield</a:t>
            </a:r>
            <a:r>
              <a:rPr lang="hu-HU" sz="6400" dirty="0">
                <a:solidFill>
                  <a:schemeClr val="accent4"/>
                </a:solidFill>
              </a:rPr>
              <a:t>-hálózattal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5291C-1E79-4754-B75F-D4FA5EDA0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36" y="6090197"/>
            <a:ext cx="4864800" cy="514400"/>
          </a:xfrm>
        </p:spPr>
        <p:txBody>
          <a:bodyPr/>
          <a:lstStyle/>
          <a:p>
            <a:pPr marL="169329" indent="0" algn="l">
              <a:buNone/>
            </a:pPr>
            <a:r>
              <a:rPr lang="hu-HU" dirty="0">
                <a:solidFill>
                  <a:schemeClr val="bg1">
                    <a:lumMod val="75000"/>
                  </a:schemeClr>
                </a:solidFill>
              </a:rPr>
              <a:t>Seben Domonkos, Szeredi Péter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C65573-85B0-43C3-91BF-41A4F67102D6}"/>
              </a:ext>
            </a:extLst>
          </p:cNvPr>
          <p:cNvSpPr txBox="1">
            <a:spLocks/>
          </p:cNvSpPr>
          <p:nvPr/>
        </p:nvSpPr>
        <p:spPr>
          <a:xfrm>
            <a:off x="373370" y="5832997"/>
            <a:ext cx="4864800" cy="5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40256" algn="ctr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marL="1219170" marR="0" lvl="1" indent="-440256" algn="ctr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marL="1828754" marR="0" lvl="2" indent="-440256" algn="ctr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marL="2438339" marR="0" lvl="3" indent="-440256" algn="ctr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marL="3047924" marR="0" lvl="4" indent="-440256" algn="ctr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marL="3657509" marR="0" lvl="5" indent="-440256" algn="ctr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marL="4267093" marR="0" lvl="6" indent="-440256" algn="ctr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marL="4876678" marR="0" lvl="7" indent="-440256" algn="ctr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marL="5486263" marR="0" lvl="8" indent="-440256" algn="ctr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pPr marL="169329" indent="0" algn="l">
              <a:buFont typeface="Big Shoulders Text Light"/>
              <a:buNone/>
            </a:pPr>
            <a:r>
              <a:rPr lang="hu-HU" dirty="0"/>
              <a:t>Témalabor  ̵  2021/22 ősz </a:t>
            </a:r>
          </a:p>
        </p:txBody>
      </p:sp>
    </p:spTree>
    <p:extLst>
      <p:ext uri="{BB962C8B-B14F-4D97-AF65-F5344CB8AC3E}">
        <p14:creationId xmlns:p14="http://schemas.microsoft.com/office/powerpoint/2010/main" val="1641069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DDB24-224D-4FD3-8F49-50FA0FD4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67" y="363733"/>
            <a:ext cx="2300233" cy="563368"/>
          </a:xfrm>
        </p:spPr>
        <p:txBody>
          <a:bodyPr/>
          <a:lstStyle/>
          <a:p>
            <a:r>
              <a:rPr lang="hu-HU" dirty="0"/>
              <a:t>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F30905-031F-4060-809B-6F143E234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683" y="0"/>
            <a:ext cx="7637317" cy="685800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031BCDD-2D22-4F18-8816-0072CE8C25EB}"/>
              </a:ext>
            </a:extLst>
          </p:cNvPr>
          <p:cNvSpPr txBox="1">
            <a:spLocks/>
          </p:cNvSpPr>
          <p:nvPr/>
        </p:nvSpPr>
        <p:spPr>
          <a:xfrm>
            <a:off x="536933" y="786633"/>
            <a:ext cx="3895367" cy="252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eaLnBrk="1" hangingPunct="1">
              <a:buClr>
                <a:schemeClr val="lt2"/>
              </a:buClr>
              <a:buSzPts val="2800"/>
              <a:buFont typeface="Blinker SemiBold"/>
              <a:buNone/>
              <a:defRPr sz="2800">
                <a:solidFill>
                  <a:schemeClr val="lt2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algn="ctr" eaLnBrk="1" hangingPunct="1"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algn="ctr" eaLnBrk="1" hangingPunct="1"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algn="ctr" eaLnBrk="1" hangingPunct="1"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algn="ctr" eaLnBrk="1" hangingPunct="1"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algn="ctr" eaLnBrk="1" hangingPunct="1"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algn="ctr" eaLnBrk="1" hangingPunct="1"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algn="ctr" eaLnBrk="1" hangingPunct="1"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algn="ctr" eaLnBrk="1" hangingPunct="1"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pPr marL="457200" indent="-457200" algn="l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accent4"/>
                </a:solidFill>
              </a:rPr>
              <a:t>keretrendszerek</a:t>
            </a:r>
          </a:p>
          <a:p>
            <a:pPr marL="457200" indent="-457200" algn="l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chemeClr val="accent4"/>
                </a:solidFill>
              </a:rPr>
              <a:t>data</a:t>
            </a:r>
            <a:r>
              <a:rPr lang="hu-HU" sz="2000" dirty="0">
                <a:solidFill>
                  <a:schemeClr val="accent4"/>
                </a:solidFill>
              </a:rPr>
              <a:t> </a:t>
            </a:r>
            <a:r>
              <a:rPr lang="hu-HU" sz="2000" dirty="0" err="1">
                <a:solidFill>
                  <a:schemeClr val="accent4"/>
                </a:solidFill>
              </a:rPr>
              <a:t>science</a:t>
            </a:r>
            <a:r>
              <a:rPr lang="hu-HU" sz="2000" dirty="0">
                <a:solidFill>
                  <a:schemeClr val="accent4"/>
                </a:solidFill>
              </a:rPr>
              <a:t> / neurális hálók</a:t>
            </a:r>
          </a:p>
          <a:p>
            <a:pPr marL="457200" indent="-457200" algn="l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accent4"/>
                </a:solidFill>
              </a:rPr>
              <a:t>új nyelv</a:t>
            </a:r>
          </a:p>
          <a:p>
            <a:pPr marL="457200" indent="-457200" algn="l">
              <a:buClr>
                <a:schemeClr val="accent5"/>
              </a:buClr>
              <a:buFont typeface="Arial" panose="020B0604020202020204" pitchFamily="34" charset="0"/>
              <a:buChar char="•"/>
            </a:pPr>
            <a:endParaRPr lang="hu-HU" sz="2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053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CCA1-9E7C-4063-9DD4-F6BFA22C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00" y="2100337"/>
            <a:ext cx="3744000" cy="1041600"/>
          </a:xfrm>
        </p:spPr>
        <p:txBody>
          <a:bodyPr/>
          <a:lstStyle/>
          <a:p>
            <a:r>
              <a:rPr lang="hu-HU" dirty="0"/>
              <a:t>„</a:t>
            </a:r>
            <a:r>
              <a:rPr lang="hu-HU" dirty="0" err="1"/>
              <a:t>hopfieldnetwork</a:t>
            </a:r>
            <a:r>
              <a:rPr lang="hu-HU" dirty="0"/>
              <a:t>”</a:t>
            </a:r>
            <a:br>
              <a:rPr lang="hu-HU" dirty="0"/>
            </a:br>
            <a:r>
              <a:rPr lang="hu-HU" dirty="0"/>
              <a:t>keretrendszer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F5FA9-5EF1-43C9-BCF1-7366AF34E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000" y="3474764"/>
            <a:ext cx="5524600" cy="2837136"/>
          </a:xfrm>
        </p:spPr>
        <p:txBody>
          <a:bodyPr/>
          <a:lstStyle/>
          <a:p>
            <a:pPr>
              <a:buSzPct val="100000"/>
              <a:buFontTx/>
              <a:buChar char="+"/>
            </a:pPr>
            <a:r>
              <a:rPr lang="hu-HU" b="1" dirty="0">
                <a:solidFill>
                  <a:schemeClr val="accent6"/>
                </a:solidFill>
              </a:rPr>
              <a:t>GUI</a:t>
            </a:r>
          </a:p>
          <a:p>
            <a:pPr>
              <a:buSzPct val="100000"/>
              <a:buFontTx/>
              <a:buChar char="+"/>
            </a:pPr>
            <a:r>
              <a:rPr lang="hu-HU" b="1" dirty="0">
                <a:solidFill>
                  <a:schemeClr val="accent6"/>
                </a:solidFill>
              </a:rPr>
              <a:t>egyszerű installálás</a:t>
            </a:r>
          </a:p>
          <a:p>
            <a:pPr>
              <a:buSzPct val="100000"/>
              <a:buFontTx/>
              <a:buChar char="+"/>
            </a:pPr>
            <a:r>
              <a:rPr lang="hu-HU" b="1" dirty="0">
                <a:solidFill>
                  <a:schemeClr val="accent6"/>
                </a:solidFill>
              </a:rPr>
              <a:t>ígéretes alap</a:t>
            </a:r>
          </a:p>
          <a:p>
            <a:endParaRPr lang="hu-HU" b="1" dirty="0"/>
          </a:p>
          <a:p>
            <a:pPr>
              <a:buSzPct val="100000"/>
              <a:buFontTx/>
              <a:buChar char="-"/>
            </a:pPr>
            <a:r>
              <a:rPr lang="hu-HU" b="1" dirty="0">
                <a:solidFill>
                  <a:schemeClr val="tx2"/>
                </a:solidFill>
              </a:rPr>
              <a:t>dokumentáció hiánya</a:t>
            </a:r>
          </a:p>
          <a:p>
            <a:pPr>
              <a:buSzPct val="100000"/>
              <a:buFontTx/>
              <a:buChar char="-"/>
            </a:pPr>
            <a:r>
              <a:rPr lang="hu-HU" b="1" dirty="0">
                <a:solidFill>
                  <a:schemeClr val="tx2"/>
                </a:solidFill>
              </a:rPr>
              <a:t>nem alkalmazható általánosan</a:t>
            </a:r>
          </a:p>
          <a:p>
            <a:pPr>
              <a:buSzPct val="100000"/>
              <a:buFontTx/>
              <a:buChar char="-"/>
            </a:pPr>
            <a:r>
              <a:rPr lang="hu-HU" b="1" dirty="0">
                <a:solidFill>
                  <a:schemeClr val="tx2"/>
                </a:solidFill>
              </a:rPr>
              <a:t>mintatanulás</a:t>
            </a:r>
          </a:p>
          <a:p>
            <a:pPr>
              <a:buSzPct val="100000"/>
              <a:buFontTx/>
              <a:buChar char="-"/>
            </a:pPr>
            <a:endParaRPr lang="hu-HU" b="1" dirty="0">
              <a:solidFill>
                <a:schemeClr val="tx2"/>
              </a:solidFill>
            </a:endParaRPr>
          </a:p>
          <a:p>
            <a:pPr>
              <a:buSzPct val="100000"/>
              <a:buFontTx/>
              <a:buChar char="-"/>
            </a:pPr>
            <a:endParaRPr lang="hu-HU" b="1" dirty="0">
              <a:solidFill>
                <a:schemeClr val="tx2"/>
              </a:solidFill>
            </a:endParaRPr>
          </a:p>
          <a:p>
            <a:pPr marL="203195" indent="0">
              <a:buSzPct val="100000"/>
              <a:buNone/>
            </a:pPr>
            <a:r>
              <a:rPr lang="hu-HU" b="1" dirty="0">
                <a:solidFill>
                  <a:schemeClr val="bg1">
                    <a:lumMod val="85000"/>
                  </a:schemeClr>
                </a:solidFill>
              </a:rPr>
              <a:t>https://github.com/andreasfelix/hopfieldnetwork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1835EF6-ADDF-4A5D-A807-4AB9E8C58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23987"/>
            <a:ext cx="7556500" cy="403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698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51EF-D9E8-4E63-8294-8DD6560C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Git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22A08-2E53-4B72-86E1-1A1EFDECD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szinkron fejlesztés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D98CF-0433-42EB-ACDE-ABC84B7B0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664" y="310114"/>
            <a:ext cx="6249272" cy="4525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80817C-68CF-4604-BAFE-C05B7BD3A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50" y="4152740"/>
            <a:ext cx="2857899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43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8E71A9-762C-49CE-BB73-39B02E45D28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918250" y="2785324"/>
            <a:ext cx="3352400" cy="719200"/>
          </a:xfrm>
        </p:spPr>
        <p:txBody>
          <a:bodyPr/>
          <a:lstStyle/>
          <a:p>
            <a:pPr algn="l"/>
            <a:r>
              <a:rPr lang="hu-HU" sz="2600" dirty="0" err="1"/>
              <a:t>sigmoid</a:t>
            </a:r>
            <a:endParaRPr lang="hu-HU" sz="2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E22DDEA-BE28-43AE-9942-7F66202B464F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213450" y="1901058"/>
            <a:ext cx="3352400" cy="501200"/>
          </a:xfrm>
        </p:spPr>
        <p:txBody>
          <a:bodyPr/>
          <a:lstStyle/>
          <a:p>
            <a:pPr algn="r"/>
            <a:r>
              <a:rPr lang="hu-HU" dirty="0" err="1"/>
              <a:t>Hopfield</a:t>
            </a:r>
            <a:endParaRPr lang="hu-H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0DEBDD4-0C03-46BC-B967-1B5AFF60F654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7918250" y="1895203"/>
            <a:ext cx="3352400" cy="501200"/>
          </a:xfrm>
        </p:spPr>
        <p:txBody>
          <a:bodyPr/>
          <a:lstStyle/>
          <a:p>
            <a:pPr algn="l"/>
            <a:r>
              <a:rPr lang="hu-HU" dirty="0"/>
              <a:t>Boltzmann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CA8E96-7A83-4F1E-9FB2-890984D8BE25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r>
              <a:rPr lang="hu-HU" sz="4600" dirty="0"/>
              <a:t>A saját implementációnk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D9A4A10-80C9-4C85-B687-F6BE0108C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367" y="2783323"/>
            <a:ext cx="3352400" cy="719200"/>
          </a:xfrm>
        </p:spPr>
        <p:txBody>
          <a:bodyPr/>
          <a:lstStyle/>
          <a:p>
            <a:pPr algn="r"/>
            <a:r>
              <a:rPr lang="hu-HU" sz="2600" dirty="0" err="1"/>
              <a:t>step</a:t>
            </a:r>
            <a:endParaRPr lang="hu-HU" sz="2600" dirty="0"/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431186B0-3FC6-42DC-AC05-0136CCA1A326}"/>
              </a:ext>
            </a:extLst>
          </p:cNvPr>
          <p:cNvSpPr txBox="1">
            <a:spLocks/>
          </p:cNvSpPr>
          <p:nvPr/>
        </p:nvSpPr>
        <p:spPr>
          <a:xfrm>
            <a:off x="4565850" y="2772719"/>
            <a:ext cx="3352400" cy="7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 Vietnam"/>
              <a:buNone/>
              <a:defRPr sz="2133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9pPr>
          </a:lstStyle>
          <a:p>
            <a:r>
              <a:rPr lang="hu-HU" sz="2600" b="1" dirty="0"/>
              <a:t>aktivációs függvény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79D8BB26-CC09-42F8-BDD4-76C9020E3E96}"/>
              </a:ext>
            </a:extLst>
          </p:cNvPr>
          <p:cNvSpPr txBox="1">
            <a:spLocks/>
          </p:cNvSpPr>
          <p:nvPr/>
        </p:nvSpPr>
        <p:spPr>
          <a:xfrm>
            <a:off x="7918250" y="3839795"/>
            <a:ext cx="3352400" cy="7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 Vietnam"/>
              <a:buNone/>
              <a:defRPr sz="2133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9pPr>
          </a:lstStyle>
          <a:p>
            <a:pPr algn="l"/>
            <a:r>
              <a:rPr lang="hu-HU" sz="2600" dirty="0"/>
              <a:t>sztochasztikus</a:t>
            </a:r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94E8B588-20E6-4C75-8348-BD53B4E52CBA}"/>
              </a:ext>
            </a:extLst>
          </p:cNvPr>
          <p:cNvSpPr txBox="1">
            <a:spLocks/>
          </p:cNvSpPr>
          <p:nvPr/>
        </p:nvSpPr>
        <p:spPr>
          <a:xfrm>
            <a:off x="1239367" y="3825189"/>
            <a:ext cx="3352400" cy="7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 Vietnam"/>
              <a:buNone/>
              <a:defRPr sz="2133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9pPr>
          </a:lstStyle>
          <a:p>
            <a:pPr algn="r"/>
            <a:r>
              <a:rPr lang="hu-HU" sz="2600" dirty="0"/>
              <a:t>determinisztikus</a:t>
            </a:r>
          </a:p>
        </p:txBody>
      </p:sp>
      <p:sp>
        <p:nvSpPr>
          <p:cNvPr id="15" name="Title 10">
            <a:extLst>
              <a:ext uri="{FF2B5EF4-FFF2-40B4-BE49-F238E27FC236}">
                <a16:creationId xmlns:a16="http://schemas.microsoft.com/office/drawing/2014/main" id="{F12BC9A3-29F3-4DA3-B315-247838C41D10}"/>
              </a:ext>
            </a:extLst>
          </p:cNvPr>
          <p:cNvSpPr txBox="1">
            <a:spLocks/>
          </p:cNvSpPr>
          <p:nvPr/>
        </p:nvSpPr>
        <p:spPr>
          <a:xfrm>
            <a:off x="4591767" y="3827190"/>
            <a:ext cx="3352400" cy="7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 Vietnam"/>
              <a:buNone/>
              <a:defRPr sz="2133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9pPr>
          </a:lstStyle>
          <a:p>
            <a:r>
              <a:rPr lang="hu-HU" sz="2600" b="1" dirty="0"/>
              <a:t>működés</a:t>
            </a: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AD050E85-4250-4EEB-A4CE-E53AFF9B3A79}"/>
              </a:ext>
            </a:extLst>
          </p:cNvPr>
          <p:cNvSpPr txBox="1">
            <a:spLocks/>
          </p:cNvSpPr>
          <p:nvPr/>
        </p:nvSpPr>
        <p:spPr>
          <a:xfrm>
            <a:off x="7918250" y="4881661"/>
            <a:ext cx="3352400" cy="7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 Vietnam"/>
              <a:buNone/>
              <a:defRPr sz="2133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9pPr>
          </a:lstStyle>
          <a:p>
            <a:pPr algn="l"/>
            <a:r>
              <a:rPr lang="hu-HU" sz="2600" dirty="0"/>
              <a:t>nőhet is</a:t>
            </a:r>
          </a:p>
        </p:txBody>
      </p:sp>
      <p:sp>
        <p:nvSpPr>
          <p:cNvPr id="17" name="Title 10">
            <a:extLst>
              <a:ext uri="{FF2B5EF4-FFF2-40B4-BE49-F238E27FC236}">
                <a16:creationId xmlns:a16="http://schemas.microsoft.com/office/drawing/2014/main" id="{FEBB59DC-4289-46C2-BB39-F9BFA2C84760}"/>
              </a:ext>
            </a:extLst>
          </p:cNvPr>
          <p:cNvSpPr txBox="1">
            <a:spLocks/>
          </p:cNvSpPr>
          <p:nvPr/>
        </p:nvSpPr>
        <p:spPr>
          <a:xfrm>
            <a:off x="1239367" y="4906870"/>
            <a:ext cx="3352400" cy="7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 Vietnam"/>
              <a:buNone/>
              <a:defRPr sz="2133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None/>
              <a:defRPr sz="1867" b="0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9pPr>
          </a:lstStyle>
          <a:p>
            <a:pPr algn="r"/>
            <a:r>
              <a:rPr lang="hu-HU" dirty="0"/>
              <a:t>csökken, vagy nem változik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0">
                <a:extLst>
                  <a:ext uri="{FF2B5EF4-FFF2-40B4-BE49-F238E27FC236}">
                    <a16:creationId xmlns:a16="http://schemas.microsoft.com/office/drawing/2014/main" id="{4B5C1528-43DA-4BA1-9A27-40343B4B73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1767" y="4906870"/>
                <a:ext cx="3352400" cy="71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Be Vietnam"/>
                  <a:buNone/>
                  <a:defRPr sz="2133" b="0" i="0" u="none" strike="noStrike" cap="none">
                    <a:solidFill>
                      <a:schemeClr val="lt1"/>
                    </a:solidFill>
                    <a:latin typeface="Big Shoulders Text Light"/>
                    <a:ea typeface="Big Shoulders Text Light"/>
                    <a:cs typeface="Big Shoulders Text Light"/>
                    <a:sym typeface="Big Shoulders Text Light"/>
                  </a:defRPr>
                </a:lvl1pPr>
                <a:lvl2pPr marR="0" lvl="1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e Vietnam"/>
                  <a:buNone/>
                  <a:defRPr sz="1867" b="0" i="0" u="none" strike="noStrike" cap="none">
                    <a:solidFill>
                      <a:schemeClr val="dk1"/>
                    </a:solidFill>
                    <a:latin typeface="Be Vietnam"/>
                    <a:ea typeface="Be Vietnam"/>
                    <a:cs typeface="Be Vietnam"/>
                    <a:sym typeface="Be Vietnam"/>
                  </a:defRPr>
                </a:lvl2pPr>
                <a:lvl3pPr marR="0" lvl="2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e Vietnam"/>
                  <a:buNone/>
                  <a:defRPr sz="1867" b="0" i="0" u="none" strike="noStrike" cap="none">
                    <a:solidFill>
                      <a:schemeClr val="dk1"/>
                    </a:solidFill>
                    <a:latin typeface="Be Vietnam"/>
                    <a:ea typeface="Be Vietnam"/>
                    <a:cs typeface="Be Vietnam"/>
                    <a:sym typeface="Be Vietnam"/>
                  </a:defRPr>
                </a:lvl3pPr>
                <a:lvl4pPr marR="0" lvl="3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e Vietnam"/>
                  <a:buNone/>
                  <a:defRPr sz="1867" b="0" i="0" u="none" strike="noStrike" cap="none">
                    <a:solidFill>
                      <a:schemeClr val="dk1"/>
                    </a:solidFill>
                    <a:latin typeface="Be Vietnam"/>
                    <a:ea typeface="Be Vietnam"/>
                    <a:cs typeface="Be Vietnam"/>
                    <a:sym typeface="Be Vietnam"/>
                  </a:defRPr>
                </a:lvl4pPr>
                <a:lvl5pPr marR="0" lvl="4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e Vietnam"/>
                  <a:buNone/>
                  <a:defRPr sz="1867" b="0" i="0" u="none" strike="noStrike" cap="none">
                    <a:solidFill>
                      <a:schemeClr val="dk1"/>
                    </a:solidFill>
                    <a:latin typeface="Be Vietnam"/>
                    <a:ea typeface="Be Vietnam"/>
                    <a:cs typeface="Be Vietnam"/>
                    <a:sym typeface="Be Vietnam"/>
                  </a:defRPr>
                </a:lvl5pPr>
                <a:lvl6pPr marR="0" lvl="5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e Vietnam"/>
                  <a:buNone/>
                  <a:defRPr sz="1867" b="0" i="0" u="none" strike="noStrike" cap="none">
                    <a:solidFill>
                      <a:schemeClr val="dk1"/>
                    </a:solidFill>
                    <a:latin typeface="Be Vietnam"/>
                    <a:ea typeface="Be Vietnam"/>
                    <a:cs typeface="Be Vietnam"/>
                    <a:sym typeface="Be Vietnam"/>
                  </a:defRPr>
                </a:lvl6pPr>
                <a:lvl7pPr marR="0" lvl="6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e Vietnam"/>
                  <a:buNone/>
                  <a:defRPr sz="1867" b="0" i="0" u="none" strike="noStrike" cap="none">
                    <a:solidFill>
                      <a:schemeClr val="dk1"/>
                    </a:solidFill>
                    <a:latin typeface="Be Vietnam"/>
                    <a:ea typeface="Be Vietnam"/>
                    <a:cs typeface="Be Vietnam"/>
                    <a:sym typeface="Be Vietnam"/>
                  </a:defRPr>
                </a:lvl7pPr>
                <a:lvl8pPr marR="0" lvl="7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e Vietnam"/>
                  <a:buNone/>
                  <a:defRPr sz="1867" b="0" i="0" u="none" strike="noStrike" cap="none">
                    <a:solidFill>
                      <a:schemeClr val="dk1"/>
                    </a:solidFill>
                    <a:latin typeface="Be Vietnam"/>
                    <a:ea typeface="Be Vietnam"/>
                    <a:cs typeface="Be Vietnam"/>
                    <a:sym typeface="Be Vietnam"/>
                  </a:defRPr>
                </a:lvl8pPr>
                <a:lvl9pPr marR="0" lvl="8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e Vietnam"/>
                  <a:buNone/>
                  <a:defRPr sz="1867" b="0" i="0" u="none" strike="noStrike" cap="none">
                    <a:solidFill>
                      <a:schemeClr val="dk1"/>
                    </a:solidFill>
                    <a:latin typeface="Be Vietnam"/>
                    <a:ea typeface="Be Vietnam"/>
                    <a:cs typeface="Be Vietnam"/>
                    <a:sym typeface="Be Vietnam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hu-HU" sz="2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hu-HU" sz="2600" b="1" dirty="0"/>
              </a:p>
            </p:txBody>
          </p:sp>
        </mc:Choice>
        <mc:Fallback xmlns="">
          <p:sp>
            <p:nvSpPr>
              <p:cNvPr id="18" name="Title 10">
                <a:extLst>
                  <a:ext uri="{FF2B5EF4-FFF2-40B4-BE49-F238E27FC236}">
                    <a16:creationId xmlns:a16="http://schemas.microsoft.com/office/drawing/2014/main" id="{4B5C1528-43DA-4BA1-9A27-40343B4B7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767" y="4906870"/>
                <a:ext cx="3352400" cy="719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574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EF3D-6255-44F0-B0C0-4EAEA75F9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u-HU" dirty="0"/>
              <a:t>Bővített záróvizsga követelmények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121BC-CFE5-46B9-9A72-5C1F9D1E2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3467" y="1257733"/>
            <a:ext cx="5244133" cy="4887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40 (magyar </a:t>
            </a:r>
            <a:r>
              <a:rPr lang="hu-HU" dirty="0" err="1"/>
              <a:t>BSc</a:t>
            </a:r>
            <a:r>
              <a:rPr lang="hu-HU" dirty="0"/>
              <a:t>) és 45 perces (minden más) vizsgahossz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b="1" dirty="0"/>
              <a:t>Blokkok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Terembeosztás</a:t>
            </a:r>
          </a:p>
          <a:p>
            <a:pPr>
              <a:buFont typeface="Arial" panose="020B0604020202020204" pitchFamily="34" charset="0"/>
              <a:buChar char="•"/>
            </a:pPr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modellből adódó</a:t>
            </a:r>
          </a:p>
        </p:txBody>
      </p:sp>
    </p:spTree>
    <p:extLst>
      <p:ext uri="{BB962C8B-B14F-4D97-AF65-F5344CB8AC3E}">
        <p14:creationId xmlns:p14="http://schemas.microsoft.com/office/powerpoint/2010/main" val="2147675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995D-CF5D-49F5-B8EE-5AC80820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1116" y="1716627"/>
            <a:ext cx="3744000" cy="1041600"/>
          </a:xfrm>
        </p:spPr>
        <p:txBody>
          <a:bodyPr/>
          <a:lstStyle/>
          <a:p>
            <a:r>
              <a:rPr lang="hu-HU" dirty="0"/>
              <a:t>A modellünk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7BBCEE-F0E1-460C-BACC-8401A390F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98" y="3429000"/>
            <a:ext cx="7820025" cy="2867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C1B4A56-468E-4A61-BE98-DE0DC45D1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595" y="555842"/>
            <a:ext cx="5629275" cy="3086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356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6D9D-7F33-47CB-838B-616561BE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neuronreprezentáció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1717B11-A556-45F0-9DA2-08C9D23BD1C7}"/>
              </a:ext>
            </a:extLst>
          </p:cNvPr>
          <p:cNvGrpSpPr/>
          <p:nvPr/>
        </p:nvGrpSpPr>
        <p:grpSpPr>
          <a:xfrm>
            <a:off x="615950" y="1638300"/>
            <a:ext cx="11007871" cy="3406503"/>
            <a:chOff x="615950" y="1638300"/>
            <a:chExt cx="11007871" cy="340650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B369CB-0F96-4441-98A4-7D27AB12B592}"/>
                </a:ext>
              </a:extLst>
            </p:cNvPr>
            <p:cNvGrpSpPr/>
            <p:nvPr/>
          </p:nvGrpSpPr>
          <p:grpSpPr>
            <a:xfrm>
              <a:off x="615950" y="1638300"/>
              <a:ext cx="11007871" cy="2987402"/>
              <a:chOff x="615950" y="1638300"/>
              <a:chExt cx="11007871" cy="298740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261BEA3-F053-48EF-BFB4-5B91D7C7C19C}"/>
                  </a:ext>
                </a:extLst>
              </p:cNvPr>
              <p:cNvSpPr/>
              <p:nvPr/>
            </p:nvSpPr>
            <p:spPr>
              <a:xfrm>
                <a:off x="628650" y="1638300"/>
                <a:ext cx="10934700" cy="390000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54CC0C-FC86-4ED2-AD9D-DCBABECC97E0}"/>
                  </a:ext>
                </a:extLst>
              </p:cNvPr>
              <p:cNvCxnSpPr/>
              <p:nvPr/>
            </p:nvCxnSpPr>
            <p:spPr>
              <a:xfrm>
                <a:off x="4381500" y="1638300"/>
                <a:ext cx="0" cy="39000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ACB50FD5-0234-4C3D-9CA7-8351E3A257D9}"/>
                  </a:ext>
                </a:extLst>
              </p:cNvPr>
              <p:cNvCxnSpPr/>
              <p:nvPr/>
            </p:nvCxnSpPr>
            <p:spPr>
              <a:xfrm>
                <a:off x="7721600" y="1638300"/>
                <a:ext cx="0" cy="39000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DDB646F-6BD6-43FE-9B51-2F115C1669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650" y="2028300"/>
                <a:ext cx="0" cy="528967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E08B2BF-A520-4411-BEF3-FFE4C2A419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5150" y="2028300"/>
                <a:ext cx="7215966" cy="528967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C1C42EA-0516-46AA-9C9D-56BAD05967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950" y="2900033"/>
                <a:ext cx="12700" cy="655967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5744E71-4EFC-4472-B8E6-A1B044DD4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70401" y="2942734"/>
                <a:ext cx="7067550" cy="58416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3EB8344-78F8-4AA7-BECC-1C28C940B6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000" y="3953334"/>
                <a:ext cx="1269999" cy="67236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698A16F-82E7-44D0-94ED-AA046F74EB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4999" y="3937800"/>
                <a:ext cx="9718822" cy="6879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619364C-ADBF-4E59-B863-10159F9E16E3}"/>
                </a:ext>
              </a:extLst>
            </p:cNvPr>
            <p:cNvGrpSpPr/>
            <p:nvPr/>
          </p:nvGrpSpPr>
          <p:grpSpPr>
            <a:xfrm>
              <a:off x="628650" y="3526900"/>
              <a:ext cx="10934700" cy="419100"/>
              <a:chOff x="628650" y="1609200"/>
              <a:chExt cx="10934700" cy="4191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5B7FA04-B8DE-49B9-8CAB-131EF6A95C93}"/>
                  </a:ext>
                </a:extLst>
              </p:cNvPr>
              <p:cNvSpPr/>
              <p:nvPr/>
            </p:nvSpPr>
            <p:spPr>
              <a:xfrm>
                <a:off x="628650" y="1638300"/>
                <a:ext cx="10934700" cy="390000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102F4C4-9CFE-4B0D-9F4D-8E57DF305530}"/>
                  </a:ext>
                </a:extLst>
              </p:cNvPr>
              <p:cNvCxnSpPr/>
              <p:nvPr/>
            </p:nvCxnSpPr>
            <p:spPr>
              <a:xfrm>
                <a:off x="8868835" y="1638300"/>
                <a:ext cx="0" cy="39000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022FE52-A5F7-4C03-ADCA-B2B5314D45A5}"/>
                  </a:ext>
                </a:extLst>
              </p:cNvPr>
              <p:cNvCxnSpPr/>
              <p:nvPr/>
            </p:nvCxnSpPr>
            <p:spPr>
              <a:xfrm>
                <a:off x="3297767" y="1638300"/>
                <a:ext cx="0" cy="39000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0E52F98-30D2-456D-AE0E-3742124DFFD2}"/>
                  </a:ext>
                </a:extLst>
              </p:cNvPr>
              <p:cNvCxnSpPr/>
              <p:nvPr/>
            </p:nvCxnSpPr>
            <p:spPr>
              <a:xfrm>
                <a:off x="1905000" y="1630100"/>
                <a:ext cx="0" cy="39000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4B486F6-68EE-4F8E-B909-EDA528459B5B}"/>
                  </a:ext>
                </a:extLst>
              </p:cNvPr>
              <p:cNvCxnSpPr/>
              <p:nvPr/>
            </p:nvCxnSpPr>
            <p:spPr>
              <a:xfrm>
                <a:off x="4690534" y="1630100"/>
                <a:ext cx="0" cy="39000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ECDA59C-41A2-4D5D-8762-990B81D341CA}"/>
                  </a:ext>
                </a:extLst>
              </p:cNvPr>
              <p:cNvCxnSpPr/>
              <p:nvPr/>
            </p:nvCxnSpPr>
            <p:spPr>
              <a:xfrm>
                <a:off x="10261600" y="1609200"/>
                <a:ext cx="0" cy="39000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8EA0700-3EB9-4737-B1C9-627DAF8E46A3}"/>
                </a:ext>
              </a:extLst>
            </p:cNvPr>
            <p:cNvGrpSpPr/>
            <p:nvPr/>
          </p:nvGrpSpPr>
          <p:grpSpPr>
            <a:xfrm>
              <a:off x="628650" y="2557267"/>
              <a:ext cx="10934700" cy="390000"/>
              <a:chOff x="628650" y="1638300"/>
              <a:chExt cx="10934700" cy="3900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7E72219-2FEB-4EAC-9BBB-55D23AE55F11}"/>
                  </a:ext>
                </a:extLst>
              </p:cNvPr>
              <p:cNvSpPr/>
              <p:nvPr/>
            </p:nvSpPr>
            <p:spPr>
              <a:xfrm>
                <a:off x="628650" y="1638300"/>
                <a:ext cx="10934700" cy="390000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809082D-B1D5-428E-AB8D-B85A1E1E157B}"/>
                  </a:ext>
                </a:extLst>
              </p:cNvPr>
              <p:cNvCxnSpPr/>
              <p:nvPr/>
            </p:nvCxnSpPr>
            <p:spPr>
              <a:xfrm>
                <a:off x="4381500" y="1638300"/>
                <a:ext cx="0" cy="39000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1EE04AC-F44B-4440-8A86-E55E1CE8E02D}"/>
                  </a:ext>
                </a:extLst>
              </p:cNvPr>
              <p:cNvCxnSpPr/>
              <p:nvPr/>
            </p:nvCxnSpPr>
            <p:spPr>
              <a:xfrm>
                <a:off x="7721600" y="1638300"/>
                <a:ext cx="0" cy="39000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99C7082-12A5-4966-B75E-2A3DA988BB17}"/>
                  </a:ext>
                </a:extLst>
              </p:cNvPr>
              <p:cNvCxnSpPr/>
              <p:nvPr/>
            </p:nvCxnSpPr>
            <p:spPr>
              <a:xfrm>
                <a:off x="6946900" y="1638300"/>
                <a:ext cx="0" cy="39000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C4F3579-7330-4E05-BF8F-A4EE57492F21}"/>
                </a:ext>
              </a:extLst>
            </p:cNvPr>
            <p:cNvGrpSpPr/>
            <p:nvPr/>
          </p:nvGrpSpPr>
          <p:grpSpPr>
            <a:xfrm>
              <a:off x="1904999" y="4604003"/>
              <a:ext cx="9686117" cy="440800"/>
              <a:chOff x="628650" y="1607602"/>
              <a:chExt cx="10934700" cy="4408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D9564F4-632C-456B-9006-EC9225FE5DFE}"/>
                  </a:ext>
                </a:extLst>
              </p:cNvPr>
              <p:cNvSpPr/>
              <p:nvPr/>
            </p:nvSpPr>
            <p:spPr>
              <a:xfrm>
                <a:off x="628650" y="1638300"/>
                <a:ext cx="10934700" cy="390000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CCFECBE-D7C5-4CE7-802A-945B7019B14A}"/>
                  </a:ext>
                </a:extLst>
              </p:cNvPr>
              <p:cNvCxnSpPr/>
              <p:nvPr/>
            </p:nvCxnSpPr>
            <p:spPr>
              <a:xfrm>
                <a:off x="4195117" y="1638300"/>
                <a:ext cx="0" cy="39000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21D1271-FDB9-4668-880E-668FFB9D4D84}"/>
                  </a:ext>
                </a:extLst>
              </p:cNvPr>
              <p:cNvCxnSpPr/>
              <p:nvPr/>
            </p:nvCxnSpPr>
            <p:spPr>
              <a:xfrm>
                <a:off x="7664252" y="1638300"/>
                <a:ext cx="0" cy="39000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2CACC76-3F48-4885-A514-6EDF715D2B3E}"/>
                  </a:ext>
                </a:extLst>
              </p:cNvPr>
              <p:cNvCxnSpPr/>
              <p:nvPr/>
            </p:nvCxnSpPr>
            <p:spPr>
              <a:xfrm>
                <a:off x="1155655" y="1638300"/>
                <a:ext cx="0" cy="390000"/>
              </a:xfrm>
              <a:prstGeom prst="line">
                <a:avLst/>
              </a:prstGeom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FE19097-ECB1-4457-9FE7-1E080F7AE3A6}"/>
                  </a:ext>
                </a:extLst>
              </p:cNvPr>
              <p:cNvCxnSpPr/>
              <p:nvPr/>
            </p:nvCxnSpPr>
            <p:spPr>
              <a:xfrm>
                <a:off x="1671790" y="1638300"/>
                <a:ext cx="0" cy="39000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C9436AA-E212-4BCA-9D1D-F8FFC1D3761E}"/>
                  </a:ext>
                </a:extLst>
              </p:cNvPr>
              <p:cNvCxnSpPr/>
              <p:nvPr/>
            </p:nvCxnSpPr>
            <p:spPr>
              <a:xfrm>
                <a:off x="2202263" y="1638300"/>
                <a:ext cx="0" cy="390000"/>
              </a:xfrm>
              <a:prstGeom prst="line">
                <a:avLst/>
              </a:prstGeom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DC9701C-D1C8-4911-9FAB-EB368149942A}"/>
                  </a:ext>
                </a:extLst>
              </p:cNvPr>
              <p:cNvCxnSpPr/>
              <p:nvPr/>
            </p:nvCxnSpPr>
            <p:spPr>
              <a:xfrm>
                <a:off x="2718398" y="1638300"/>
                <a:ext cx="0" cy="39000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11D396B-6AF3-4A53-97A6-368E36E6B756}"/>
                  </a:ext>
                </a:extLst>
              </p:cNvPr>
              <p:cNvCxnSpPr/>
              <p:nvPr/>
            </p:nvCxnSpPr>
            <p:spPr>
              <a:xfrm>
                <a:off x="3773253" y="1638300"/>
                <a:ext cx="0" cy="39000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7C37882-958D-4C7F-B933-4469A650BDF5}"/>
                  </a:ext>
                </a:extLst>
              </p:cNvPr>
              <p:cNvCxnSpPr/>
              <p:nvPr/>
            </p:nvCxnSpPr>
            <p:spPr>
              <a:xfrm>
                <a:off x="3248870" y="1638300"/>
                <a:ext cx="0" cy="390000"/>
              </a:xfrm>
              <a:prstGeom prst="line">
                <a:avLst/>
              </a:prstGeom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F6E6629-F91A-457E-B1C1-3FCC40660442}"/>
                  </a:ext>
                </a:extLst>
              </p:cNvPr>
              <p:cNvCxnSpPr/>
              <p:nvPr/>
            </p:nvCxnSpPr>
            <p:spPr>
              <a:xfrm>
                <a:off x="3291881" y="1638300"/>
                <a:ext cx="0" cy="390000"/>
              </a:xfrm>
              <a:prstGeom prst="line">
                <a:avLst/>
              </a:prstGeom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5CB6B10-373D-48FE-AA79-4AFEA4E8E547}"/>
                  </a:ext>
                </a:extLst>
              </p:cNvPr>
              <p:cNvCxnSpPr/>
              <p:nvPr/>
            </p:nvCxnSpPr>
            <p:spPr>
              <a:xfrm>
                <a:off x="7134220" y="1638300"/>
                <a:ext cx="0" cy="390000"/>
              </a:xfrm>
              <a:prstGeom prst="line">
                <a:avLst/>
              </a:prstGeom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00327B7-4B7C-44C7-B38A-49218B4328EE}"/>
                  </a:ext>
                </a:extLst>
              </p:cNvPr>
              <p:cNvCxnSpPr/>
              <p:nvPr/>
            </p:nvCxnSpPr>
            <p:spPr>
              <a:xfrm>
                <a:off x="6645450" y="1638300"/>
                <a:ext cx="0" cy="39000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9B3AE85-DDBB-4610-98A3-2FB08C291324}"/>
                  </a:ext>
                </a:extLst>
              </p:cNvPr>
              <p:cNvCxnSpPr/>
              <p:nvPr/>
            </p:nvCxnSpPr>
            <p:spPr>
              <a:xfrm>
                <a:off x="5141365" y="1638300"/>
                <a:ext cx="0" cy="390000"/>
              </a:xfrm>
              <a:prstGeom prst="line">
                <a:avLst/>
              </a:prstGeom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84EBCBB-5A2A-4F54-A37B-EA1DDFC8F966}"/>
                  </a:ext>
                </a:extLst>
              </p:cNvPr>
              <p:cNvCxnSpPr/>
              <p:nvPr/>
            </p:nvCxnSpPr>
            <p:spPr>
              <a:xfrm>
                <a:off x="4638258" y="1638300"/>
                <a:ext cx="0" cy="39000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D23B33F-83E7-4FCC-9485-C414D5D80E38}"/>
                  </a:ext>
                </a:extLst>
              </p:cNvPr>
              <p:cNvCxnSpPr/>
              <p:nvPr/>
            </p:nvCxnSpPr>
            <p:spPr>
              <a:xfrm>
                <a:off x="5661109" y="1629301"/>
                <a:ext cx="0" cy="39000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909AEA-4D95-4591-87C4-3514A69DC3FA}"/>
                  </a:ext>
                </a:extLst>
              </p:cNvPr>
              <p:cNvCxnSpPr/>
              <p:nvPr/>
            </p:nvCxnSpPr>
            <p:spPr>
              <a:xfrm>
                <a:off x="6148570" y="1607602"/>
                <a:ext cx="0" cy="39000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6F8F74D-2ECA-4535-93D3-0EAE88C00215}"/>
                  </a:ext>
                </a:extLst>
              </p:cNvPr>
              <p:cNvCxnSpPr/>
              <p:nvPr/>
            </p:nvCxnSpPr>
            <p:spPr>
              <a:xfrm>
                <a:off x="8137376" y="1658402"/>
                <a:ext cx="0" cy="39000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7A5A2C4-D9A1-44AA-BF50-B55532E7CF75}"/>
                  </a:ext>
                </a:extLst>
              </p:cNvPr>
              <p:cNvCxnSpPr/>
              <p:nvPr/>
            </p:nvCxnSpPr>
            <p:spPr>
              <a:xfrm>
                <a:off x="11033467" y="1629301"/>
                <a:ext cx="0" cy="39000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58B3E59-CFCE-40D7-B107-EE116540EA6D}"/>
              </a:ext>
            </a:extLst>
          </p:cNvPr>
          <p:cNvSpPr txBox="1"/>
          <p:nvPr/>
        </p:nvSpPr>
        <p:spPr>
          <a:xfrm>
            <a:off x="1675636" y="1669857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4"/>
                </a:solidFill>
              </a:rPr>
              <a:t>Blokkneuronok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2BB8C2-E087-4451-B52E-EC6EE1B343D6}"/>
              </a:ext>
            </a:extLst>
          </p:cNvPr>
          <p:cNvSpPr txBox="1"/>
          <p:nvPr/>
        </p:nvSpPr>
        <p:spPr>
          <a:xfrm>
            <a:off x="1904999" y="5163247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accent4"/>
                </a:solidFill>
              </a:rPr>
              <a:t>x</a:t>
            </a:r>
            <a:r>
              <a:rPr lang="hu-HU" baseline="-25000" dirty="0" err="1">
                <a:solidFill>
                  <a:schemeClr val="accent4"/>
                </a:solidFill>
              </a:rPr>
              <a:t>ON</a:t>
            </a:r>
            <a:endParaRPr lang="hu-HU" baseline="-25000" dirty="0">
              <a:solidFill>
                <a:schemeClr val="accent4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0438CFD-8DC2-4C5A-AC7A-852690ADBCAF}"/>
              </a:ext>
            </a:extLst>
          </p:cNvPr>
          <p:cNvSpPr txBox="1"/>
          <p:nvPr/>
        </p:nvSpPr>
        <p:spPr>
          <a:xfrm>
            <a:off x="8606661" y="1669857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Hallgatóneuronok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2967917-0EE2-474F-B1B5-DBD7E7BD36F7}"/>
              </a:ext>
            </a:extLst>
          </p:cNvPr>
          <p:cNvSpPr txBox="1"/>
          <p:nvPr/>
        </p:nvSpPr>
        <p:spPr>
          <a:xfrm>
            <a:off x="1623777" y="2586367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4"/>
                </a:solidFill>
              </a:rPr>
              <a:t>1. napi blokkok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FA6D07-8E68-4BB0-8D45-84250B45EF8A}"/>
              </a:ext>
            </a:extLst>
          </p:cNvPr>
          <p:cNvSpPr txBox="1"/>
          <p:nvPr/>
        </p:nvSpPr>
        <p:spPr>
          <a:xfrm>
            <a:off x="4806333" y="2598509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2. napi blokkok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928AFA-ED77-436D-AE90-C0F66F6A3FB9}"/>
              </a:ext>
            </a:extLst>
          </p:cNvPr>
          <p:cNvSpPr txBox="1"/>
          <p:nvPr/>
        </p:nvSpPr>
        <p:spPr>
          <a:xfrm>
            <a:off x="7098535" y="2586366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4"/>
                </a:solidFill>
              </a:rPr>
              <a:t>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91C3B08-A229-4EB7-95CD-B8D04D64077E}"/>
              </a:ext>
            </a:extLst>
          </p:cNvPr>
          <p:cNvSpPr txBox="1"/>
          <p:nvPr/>
        </p:nvSpPr>
        <p:spPr>
          <a:xfrm>
            <a:off x="8786254" y="2610661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accent4"/>
                </a:solidFill>
              </a:rPr>
              <a:t>n.</a:t>
            </a:r>
            <a:r>
              <a:rPr lang="hu-HU" dirty="0">
                <a:solidFill>
                  <a:schemeClr val="accent4"/>
                </a:solidFill>
              </a:rPr>
              <a:t> napi blokkok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71A3CEE-436A-4CB3-8D27-366CC1E38777}"/>
              </a:ext>
            </a:extLst>
          </p:cNvPr>
          <p:cNvSpPr txBox="1"/>
          <p:nvPr/>
        </p:nvSpPr>
        <p:spPr>
          <a:xfrm>
            <a:off x="752299" y="3601611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4"/>
                </a:solidFill>
              </a:rPr>
              <a:t>1. Terem/1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7F092F-74F2-4AE1-82EB-00D073D29006}"/>
              </a:ext>
            </a:extLst>
          </p:cNvPr>
          <p:cNvSpPr txBox="1"/>
          <p:nvPr/>
        </p:nvSpPr>
        <p:spPr>
          <a:xfrm>
            <a:off x="2078199" y="3600123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1. Terem/2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1BA190-88BF-4CF7-B445-A4C374B03F99}"/>
              </a:ext>
            </a:extLst>
          </p:cNvPr>
          <p:cNvSpPr txBox="1"/>
          <p:nvPr/>
        </p:nvSpPr>
        <p:spPr>
          <a:xfrm>
            <a:off x="3434586" y="3600123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2. Terem/1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9388426-55F2-4ECA-BAA2-EB1BE36A7D7F}"/>
              </a:ext>
            </a:extLst>
          </p:cNvPr>
          <p:cNvSpPr txBox="1"/>
          <p:nvPr/>
        </p:nvSpPr>
        <p:spPr>
          <a:xfrm>
            <a:off x="6305080" y="3576048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4"/>
                </a:solidFill>
              </a:rPr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6D0CE53-4333-4557-9328-7532AB86C5C3}"/>
              </a:ext>
            </a:extLst>
          </p:cNvPr>
          <p:cNvSpPr txBox="1"/>
          <p:nvPr/>
        </p:nvSpPr>
        <p:spPr>
          <a:xfrm>
            <a:off x="10281532" y="3615073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4. Terem/2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E37AD5-541A-4A23-AEDE-D4ABED5DF805}"/>
              </a:ext>
            </a:extLst>
          </p:cNvPr>
          <p:cNvSpPr txBox="1"/>
          <p:nvPr/>
        </p:nvSpPr>
        <p:spPr>
          <a:xfrm>
            <a:off x="8939536" y="3615006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4. Terem/1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98354C5-82F8-4FFC-84CD-7DA3FE4EEF9B}"/>
              </a:ext>
            </a:extLst>
          </p:cNvPr>
          <p:cNvSpPr txBox="1"/>
          <p:nvPr/>
        </p:nvSpPr>
        <p:spPr>
          <a:xfrm>
            <a:off x="2505050" y="5205662"/>
            <a:ext cx="177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Szak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3E4BBB-A51D-4E2C-817F-5BF8AD0CDBBD}"/>
              </a:ext>
            </a:extLst>
          </p:cNvPr>
          <p:cNvSpPr txBox="1"/>
          <p:nvPr/>
        </p:nvSpPr>
        <p:spPr>
          <a:xfrm>
            <a:off x="3482978" y="5233738"/>
            <a:ext cx="177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Szint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AF57D06-6A1C-4928-B072-F501B22C7CED}"/>
              </a:ext>
            </a:extLst>
          </p:cNvPr>
          <p:cNvSpPr txBox="1"/>
          <p:nvPr/>
        </p:nvSpPr>
        <p:spPr>
          <a:xfrm>
            <a:off x="4690534" y="5541515"/>
            <a:ext cx="177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Elnökök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D7451D0-244E-48E3-9B1F-ECEE148922D8}"/>
              </a:ext>
            </a:extLst>
          </p:cNvPr>
          <p:cNvSpPr txBox="1"/>
          <p:nvPr/>
        </p:nvSpPr>
        <p:spPr>
          <a:xfrm>
            <a:off x="6294033" y="5541515"/>
            <a:ext cx="177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Titkárok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08534A6-B8E5-4C41-ADA4-A81D98178244}"/>
              </a:ext>
            </a:extLst>
          </p:cNvPr>
          <p:cNvSpPr txBox="1"/>
          <p:nvPr/>
        </p:nvSpPr>
        <p:spPr>
          <a:xfrm>
            <a:off x="9233165" y="5433793"/>
            <a:ext cx="177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Időszeletek </a:t>
            </a:r>
            <a:br>
              <a:rPr lang="hu-HU" dirty="0">
                <a:solidFill>
                  <a:schemeClr val="accent4"/>
                </a:solidFill>
              </a:rPr>
            </a:br>
            <a:r>
              <a:rPr lang="hu-HU" dirty="0">
                <a:solidFill>
                  <a:schemeClr val="accent4"/>
                </a:solidFill>
              </a:rPr>
              <a:t>(8:00-18:00)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E865F58-572A-44D0-9B93-B53A8711FDA2}"/>
              </a:ext>
            </a:extLst>
          </p:cNvPr>
          <p:cNvSpPr txBox="1"/>
          <p:nvPr/>
        </p:nvSpPr>
        <p:spPr>
          <a:xfrm>
            <a:off x="9537775" y="4681837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EE6AE87-0630-4D68-90F8-E862F028999F}"/>
              </a:ext>
            </a:extLst>
          </p:cNvPr>
          <p:cNvSpPr txBox="1"/>
          <p:nvPr/>
        </p:nvSpPr>
        <p:spPr>
          <a:xfrm>
            <a:off x="6856596" y="4681837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…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968B74F-ABDC-4D53-A2F3-C392EC0EF060}"/>
              </a:ext>
            </a:extLst>
          </p:cNvPr>
          <p:cNvSpPr txBox="1"/>
          <p:nvPr/>
        </p:nvSpPr>
        <p:spPr>
          <a:xfrm>
            <a:off x="5093103" y="4707127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…</a:t>
            </a:r>
          </a:p>
        </p:txBody>
      </p:sp>
      <p:sp>
        <p:nvSpPr>
          <p:cNvPr id="77" name="Left Brace 76">
            <a:extLst>
              <a:ext uri="{FF2B5EF4-FFF2-40B4-BE49-F238E27FC236}">
                <a16:creationId xmlns:a16="http://schemas.microsoft.com/office/drawing/2014/main" id="{144FD4A8-8907-426F-9D6F-34CB040DCEDC}"/>
              </a:ext>
            </a:extLst>
          </p:cNvPr>
          <p:cNvSpPr/>
          <p:nvPr/>
        </p:nvSpPr>
        <p:spPr>
          <a:xfrm rot="16200000">
            <a:off x="4925106" y="4438764"/>
            <a:ext cx="316339" cy="1638296"/>
          </a:xfrm>
          <a:prstGeom prst="lef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9970053D-2EC6-4D2E-A1C2-CBD404202EB5}"/>
              </a:ext>
            </a:extLst>
          </p:cNvPr>
          <p:cNvSpPr/>
          <p:nvPr/>
        </p:nvSpPr>
        <p:spPr>
          <a:xfrm rot="16200000">
            <a:off x="6663434" y="4411786"/>
            <a:ext cx="316339" cy="1692252"/>
          </a:xfrm>
          <a:prstGeom prst="lef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51950AFF-37AF-4185-8F8F-81591611EF32}"/>
              </a:ext>
            </a:extLst>
          </p:cNvPr>
          <p:cNvSpPr/>
          <p:nvPr/>
        </p:nvSpPr>
        <p:spPr>
          <a:xfrm rot="16200000">
            <a:off x="9514541" y="3306803"/>
            <a:ext cx="316339" cy="3902220"/>
          </a:xfrm>
          <a:prstGeom prst="lef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268ADB-6DF5-4B2D-A1AE-1DDD8B99D993}"/>
              </a:ext>
            </a:extLst>
          </p:cNvPr>
          <p:cNvSpPr txBox="1"/>
          <p:nvPr/>
        </p:nvSpPr>
        <p:spPr>
          <a:xfrm>
            <a:off x="5163139" y="1682515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Instruktorneuronok</a:t>
            </a:r>
          </a:p>
        </p:txBody>
      </p:sp>
    </p:spTree>
    <p:extLst>
      <p:ext uri="{BB962C8B-B14F-4D97-AF65-F5344CB8AC3E}">
        <p14:creationId xmlns:p14="http://schemas.microsoft.com/office/powerpoint/2010/main" val="3011952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B369CB-0F96-4441-98A4-7D27AB12B592}"/>
              </a:ext>
            </a:extLst>
          </p:cNvPr>
          <p:cNvGrpSpPr/>
          <p:nvPr/>
        </p:nvGrpSpPr>
        <p:grpSpPr>
          <a:xfrm>
            <a:off x="615950" y="1638300"/>
            <a:ext cx="11007870" cy="3972833"/>
            <a:chOff x="615950" y="1638300"/>
            <a:chExt cx="11007870" cy="39728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261BEA3-F053-48EF-BFB4-5B91D7C7C19C}"/>
                </a:ext>
              </a:extLst>
            </p:cNvPr>
            <p:cNvSpPr/>
            <p:nvPr/>
          </p:nvSpPr>
          <p:spPr>
            <a:xfrm>
              <a:off x="628650" y="1638300"/>
              <a:ext cx="10934700" cy="390000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754CC0C-FC86-4ED2-AD9D-DCBABECC97E0}"/>
                </a:ext>
              </a:extLst>
            </p:cNvPr>
            <p:cNvCxnSpPr/>
            <p:nvPr/>
          </p:nvCxnSpPr>
          <p:spPr>
            <a:xfrm>
              <a:off x="4381500" y="1638300"/>
              <a:ext cx="0" cy="390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CB50FD5-0234-4C3D-9CA7-8351E3A257D9}"/>
                </a:ext>
              </a:extLst>
            </p:cNvPr>
            <p:cNvCxnSpPr/>
            <p:nvPr/>
          </p:nvCxnSpPr>
          <p:spPr>
            <a:xfrm>
              <a:off x="7721600" y="1638300"/>
              <a:ext cx="0" cy="390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DB646F-6BD6-43FE-9B51-2F115C1669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650" y="2028300"/>
              <a:ext cx="3752850" cy="52896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E08B2BF-A520-4411-BEF3-FFE4C2A41948}"/>
                </a:ext>
              </a:extLst>
            </p:cNvPr>
            <p:cNvCxnSpPr>
              <a:cxnSpLocks/>
            </p:cNvCxnSpPr>
            <p:nvPr/>
          </p:nvCxnSpPr>
          <p:spPr>
            <a:xfrm>
              <a:off x="7721600" y="2028300"/>
              <a:ext cx="3869516" cy="52896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C1C42EA-0516-46AA-9C9D-56BAD0596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950" y="2900033"/>
              <a:ext cx="12700" cy="65596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5744E71-4EFC-4472-B8E6-A1B044DD4B20}"/>
                </a:ext>
              </a:extLst>
            </p:cNvPr>
            <p:cNvCxnSpPr>
              <a:cxnSpLocks/>
            </p:cNvCxnSpPr>
            <p:nvPr/>
          </p:nvCxnSpPr>
          <p:spPr>
            <a:xfrm>
              <a:off x="4470401" y="2942734"/>
              <a:ext cx="7067550" cy="584166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3EB8344-78F8-4AA7-BECC-1C28C940B633}"/>
                </a:ext>
              </a:extLst>
            </p:cNvPr>
            <p:cNvCxnSpPr>
              <a:cxnSpLocks/>
            </p:cNvCxnSpPr>
            <p:nvPr/>
          </p:nvCxnSpPr>
          <p:spPr>
            <a:xfrm>
              <a:off x="635000" y="3953334"/>
              <a:ext cx="1269999" cy="672368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698A16F-82E7-44D0-94ED-AA046F74EBBB}"/>
                </a:ext>
              </a:extLst>
            </p:cNvPr>
            <p:cNvCxnSpPr>
              <a:cxnSpLocks/>
            </p:cNvCxnSpPr>
            <p:nvPr/>
          </p:nvCxnSpPr>
          <p:spPr>
            <a:xfrm>
              <a:off x="3298928" y="3952030"/>
              <a:ext cx="8324892" cy="65434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A4F1134-A69C-44EE-BA56-3BB9F0555C1F}"/>
                </a:ext>
              </a:extLst>
            </p:cNvPr>
            <p:cNvCxnSpPr>
              <a:cxnSpLocks/>
            </p:cNvCxnSpPr>
            <p:nvPr/>
          </p:nvCxnSpPr>
          <p:spPr>
            <a:xfrm>
              <a:off x="1904999" y="4996370"/>
              <a:ext cx="30794" cy="614763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C229736-267A-4453-B965-91470F4ADBF1}"/>
                </a:ext>
              </a:extLst>
            </p:cNvPr>
            <p:cNvCxnSpPr>
              <a:cxnSpLocks/>
            </p:cNvCxnSpPr>
            <p:nvPr/>
          </p:nvCxnSpPr>
          <p:spPr>
            <a:xfrm>
              <a:off x="5141283" y="4983670"/>
              <a:ext cx="6482537" cy="627463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19364C-ADBF-4E59-B863-10159F9E16E3}"/>
              </a:ext>
            </a:extLst>
          </p:cNvPr>
          <p:cNvGrpSpPr/>
          <p:nvPr/>
        </p:nvGrpSpPr>
        <p:grpSpPr>
          <a:xfrm>
            <a:off x="615950" y="3526900"/>
            <a:ext cx="11038664" cy="2474233"/>
            <a:chOff x="615950" y="1609200"/>
            <a:chExt cx="11038664" cy="247423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B7FA04-B8DE-49B9-8CAB-131EF6A95C93}"/>
                </a:ext>
              </a:extLst>
            </p:cNvPr>
            <p:cNvSpPr/>
            <p:nvPr/>
          </p:nvSpPr>
          <p:spPr>
            <a:xfrm>
              <a:off x="615950" y="1638300"/>
              <a:ext cx="10934700" cy="390000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4B486F6-68EE-4F8E-B909-EDA528459B5B}"/>
                </a:ext>
              </a:extLst>
            </p:cNvPr>
            <p:cNvCxnSpPr/>
            <p:nvPr/>
          </p:nvCxnSpPr>
          <p:spPr>
            <a:xfrm>
              <a:off x="6083300" y="1630100"/>
              <a:ext cx="0" cy="390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83E6A1C-2B54-4731-A045-88717512A9DA}"/>
                </a:ext>
              </a:extLst>
            </p:cNvPr>
            <p:cNvCxnSpPr/>
            <p:nvPr/>
          </p:nvCxnSpPr>
          <p:spPr>
            <a:xfrm>
              <a:off x="8788400" y="1609200"/>
              <a:ext cx="0" cy="390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9D292CA-2F3D-4C01-A2DB-4C2BF40AF1DC}"/>
                </a:ext>
              </a:extLst>
            </p:cNvPr>
            <p:cNvCxnSpPr/>
            <p:nvPr/>
          </p:nvCxnSpPr>
          <p:spPr>
            <a:xfrm>
              <a:off x="3298928" y="1645811"/>
              <a:ext cx="0" cy="390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C52447-71FF-4731-8768-C7F34E56E429}"/>
                </a:ext>
              </a:extLst>
            </p:cNvPr>
            <p:cNvSpPr/>
            <p:nvPr/>
          </p:nvSpPr>
          <p:spPr>
            <a:xfrm>
              <a:off x="1904999" y="2688670"/>
              <a:ext cx="9718821" cy="390000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D17F4B9-D00C-4C14-96EB-72807096A7E1}"/>
                </a:ext>
              </a:extLst>
            </p:cNvPr>
            <p:cNvCxnSpPr/>
            <p:nvPr/>
          </p:nvCxnSpPr>
          <p:spPr>
            <a:xfrm>
              <a:off x="5146678" y="2688670"/>
              <a:ext cx="0" cy="390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BD9477-3AC8-43B4-AE87-1B3301DF7812}"/>
                </a:ext>
              </a:extLst>
            </p:cNvPr>
            <p:cNvCxnSpPr/>
            <p:nvPr/>
          </p:nvCxnSpPr>
          <p:spPr>
            <a:xfrm>
              <a:off x="8194678" y="2682602"/>
              <a:ext cx="0" cy="390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DA4719E-99A4-4868-82DD-32E50DB7C314}"/>
                </a:ext>
              </a:extLst>
            </p:cNvPr>
            <p:cNvSpPr/>
            <p:nvPr/>
          </p:nvSpPr>
          <p:spPr>
            <a:xfrm>
              <a:off x="1935793" y="3693433"/>
              <a:ext cx="9718821" cy="390000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7DFEDCB-DDE1-46FA-85D8-6BF973C097F4}"/>
                </a:ext>
              </a:extLst>
            </p:cNvPr>
            <p:cNvCxnSpPr/>
            <p:nvPr/>
          </p:nvCxnSpPr>
          <p:spPr>
            <a:xfrm>
              <a:off x="2391320" y="3693433"/>
              <a:ext cx="0" cy="390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827DF51-4ACC-4DF5-A372-CA3F004E3567}"/>
                </a:ext>
              </a:extLst>
            </p:cNvPr>
            <p:cNvCxnSpPr/>
            <p:nvPr/>
          </p:nvCxnSpPr>
          <p:spPr>
            <a:xfrm>
              <a:off x="2853811" y="3693433"/>
              <a:ext cx="0" cy="390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A464E1C-8795-46A9-AD17-FE78D60F3DA3}"/>
                </a:ext>
              </a:extLst>
            </p:cNvPr>
            <p:cNvCxnSpPr/>
            <p:nvPr/>
          </p:nvCxnSpPr>
          <p:spPr>
            <a:xfrm>
              <a:off x="11254778" y="3693433"/>
              <a:ext cx="0" cy="390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EA0700-3EB9-4737-B1C9-627DAF8E46A3}"/>
              </a:ext>
            </a:extLst>
          </p:cNvPr>
          <p:cNvGrpSpPr/>
          <p:nvPr/>
        </p:nvGrpSpPr>
        <p:grpSpPr>
          <a:xfrm>
            <a:off x="628650" y="2557267"/>
            <a:ext cx="10934700" cy="390000"/>
            <a:chOff x="628650" y="1638300"/>
            <a:chExt cx="10934700" cy="39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E72219-2FEB-4EAC-9BBB-55D23AE55F11}"/>
                </a:ext>
              </a:extLst>
            </p:cNvPr>
            <p:cNvSpPr/>
            <p:nvPr/>
          </p:nvSpPr>
          <p:spPr>
            <a:xfrm>
              <a:off x="628650" y="1638300"/>
              <a:ext cx="10934700" cy="390000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09082D-B1D5-428E-AB8D-B85A1E1E157B}"/>
                </a:ext>
              </a:extLst>
            </p:cNvPr>
            <p:cNvCxnSpPr/>
            <p:nvPr/>
          </p:nvCxnSpPr>
          <p:spPr>
            <a:xfrm>
              <a:off x="4140200" y="1638300"/>
              <a:ext cx="0" cy="390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EE04AC-F44B-4440-8A86-E55E1CE8E02D}"/>
                </a:ext>
              </a:extLst>
            </p:cNvPr>
            <p:cNvCxnSpPr/>
            <p:nvPr/>
          </p:nvCxnSpPr>
          <p:spPr>
            <a:xfrm>
              <a:off x="8178800" y="1638300"/>
              <a:ext cx="0" cy="390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99C7082-12A5-4966-B75E-2A3DA988BB17}"/>
                </a:ext>
              </a:extLst>
            </p:cNvPr>
            <p:cNvCxnSpPr/>
            <p:nvPr/>
          </p:nvCxnSpPr>
          <p:spPr>
            <a:xfrm>
              <a:off x="6946900" y="1638300"/>
              <a:ext cx="0" cy="390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D06D9D-7F33-47CB-838B-616561BE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neuronreprezentáció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58B3E59-CFCE-40D7-B107-EE116540EA6D}"/>
              </a:ext>
            </a:extLst>
          </p:cNvPr>
          <p:cNvSpPr txBox="1"/>
          <p:nvPr/>
        </p:nvSpPr>
        <p:spPr>
          <a:xfrm>
            <a:off x="1675636" y="1669857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Blokkneuronok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0438CFD-8DC2-4C5A-AC7A-852690ADBCAF}"/>
              </a:ext>
            </a:extLst>
          </p:cNvPr>
          <p:cNvSpPr txBox="1"/>
          <p:nvPr/>
        </p:nvSpPr>
        <p:spPr>
          <a:xfrm>
            <a:off x="8606661" y="1669857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Hallgatóneuronok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2967917-0EE2-474F-B1B5-DBD7E7BD36F7}"/>
              </a:ext>
            </a:extLst>
          </p:cNvPr>
          <p:cNvSpPr txBox="1"/>
          <p:nvPr/>
        </p:nvSpPr>
        <p:spPr>
          <a:xfrm>
            <a:off x="1814277" y="2611767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4"/>
                </a:solidFill>
              </a:rPr>
              <a:t>1. Instruktor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FA6D07-8E68-4BB0-8D45-84250B45EF8A}"/>
              </a:ext>
            </a:extLst>
          </p:cNvPr>
          <p:cNvSpPr txBox="1"/>
          <p:nvPr/>
        </p:nvSpPr>
        <p:spPr>
          <a:xfrm>
            <a:off x="5089629" y="2600025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2. Instruktor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928AFA-ED77-436D-AE90-C0F66F6A3FB9}"/>
              </a:ext>
            </a:extLst>
          </p:cNvPr>
          <p:cNvSpPr txBox="1"/>
          <p:nvPr/>
        </p:nvSpPr>
        <p:spPr>
          <a:xfrm>
            <a:off x="7098536" y="2586366"/>
            <a:ext cx="396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4"/>
                </a:solidFill>
              </a:rPr>
              <a:t>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91C3B08-A229-4EB7-95CD-B8D04D64077E}"/>
              </a:ext>
            </a:extLst>
          </p:cNvPr>
          <p:cNvSpPr txBox="1"/>
          <p:nvPr/>
        </p:nvSpPr>
        <p:spPr>
          <a:xfrm>
            <a:off x="9309217" y="2582600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accent4"/>
                </a:solidFill>
              </a:rPr>
              <a:t>n.</a:t>
            </a:r>
            <a:r>
              <a:rPr lang="hu-HU" dirty="0">
                <a:solidFill>
                  <a:schemeClr val="accent4"/>
                </a:solidFill>
              </a:rPr>
              <a:t> Instruktor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71A3CEE-436A-4CB3-8D27-366CC1E38777}"/>
              </a:ext>
            </a:extLst>
          </p:cNvPr>
          <p:cNvSpPr txBox="1"/>
          <p:nvPr/>
        </p:nvSpPr>
        <p:spPr>
          <a:xfrm>
            <a:off x="1531774" y="3602067"/>
            <a:ext cx="93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4"/>
                </a:solidFill>
              </a:rPr>
              <a:t>1. Terem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1BA190-88BF-4CF7-B445-A4C374B03F99}"/>
              </a:ext>
            </a:extLst>
          </p:cNvPr>
          <p:cNvSpPr txBox="1"/>
          <p:nvPr/>
        </p:nvSpPr>
        <p:spPr>
          <a:xfrm>
            <a:off x="4225164" y="3600126"/>
            <a:ext cx="1035814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2. Terem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6D0CE53-4333-4557-9328-7532AB86C5C3}"/>
              </a:ext>
            </a:extLst>
          </p:cNvPr>
          <p:cNvSpPr txBox="1"/>
          <p:nvPr/>
        </p:nvSpPr>
        <p:spPr>
          <a:xfrm>
            <a:off x="9687346" y="3602067"/>
            <a:ext cx="1099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4. Terem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E37AD5-541A-4A23-AEDE-D4ABED5DF805}"/>
              </a:ext>
            </a:extLst>
          </p:cNvPr>
          <p:cNvSpPr txBox="1"/>
          <p:nvPr/>
        </p:nvSpPr>
        <p:spPr>
          <a:xfrm>
            <a:off x="7013701" y="3604590"/>
            <a:ext cx="1058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3. Terem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268ADB-6DF5-4B2D-A1AE-1DDD8B99D993}"/>
              </a:ext>
            </a:extLst>
          </p:cNvPr>
          <p:cNvSpPr txBox="1"/>
          <p:nvPr/>
        </p:nvSpPr>
        <p:spPr>
          <a:xfrm>
            <a:off x="5163139" y="1682515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4"/>
                </a:solidFill>
              </a:rPr>
              <a:t>Instruktorneuronok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828514A-9FED-4CC1-A388-8BCB945BB66E}"/>
              </a:ext>
            </a:extLst>
          </p:cNvPr>
          <p:cNvSpPr txBox="1"/>
          <p:nvPr/>
        </p:nvSpPr>
        <p:spPr>
          <a:xfrm>
            <a:off x="2765216" y="4641413"/>
            <a:ext cx="198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4"/>
                </a:solidFill>
              </a:rPr>
              <a:t>Belső tag beosztás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B033FD2-4CA0-4BCC-835D-C862269D88C3}"/>
              </a:ext>
            </a:extLst>
          </p:cNvPr>
          <p:cNvSpPr txBox="1"/>
          <p:nvPr/>
        </p:nvSpPr>
        <p:spPr>
          <a:xfrm>
            <a:off x="5737016" y="4641413"/>
            <a:ext cx="198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Vizsgáztató beosztás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AC77693-36D0-419D-A0F9-1B4385920E6E}"/>
              </a:ext>
            </a:extLst>
          </p:cNvPr>
          <p:cNvSpPr txBox="1"/>
          <p:nvPr/>
        </p:nvSpPr>
        <p:spPr>
          <a:xfrm>
            <a:off x="9023280" y="4641413"/>
            <a:ext cx="198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Konzulens beosztás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5E8B815-DEFA-4CD6-B5BB-342794B1C68F}"/>
              </a:ext>
            </a:extLst>
          </p:cNvPr>
          <p:cNvSpPr txBox="1"/>
          <p:nvPr/>
        </p:nvSpPr>
        <p:spPr>
          <a:xfrm>
            <a:off x="5801340" y="5635143"/>
            <a:ext cx="198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…</a:t>
            </a:r>
          </a:p>
        </p:txBody>
      </p:sp>
      <p:sp>
        <p:nvSpPr>
          <p:cNvPr id="96" name="Left Brace 95">
            <a:extLst>
              <a:ext uri="{FF2B5EF4-FFF2-40B4-BE49-F238E27FC236}">
                <a16:creationId xmlns:a16="http://schemas.microsoft.com/office/drawing/2014/main" id="{8CEE801B-187D-4ED6-B3A6-35174497B6CF}"/>
              </a:ext>
            </a:extLst>
          </p:cNvPr>
          <p:cNvSpPr/>
          <p:nvPr/>
        </p:nvSpPr>
        <p:spPr>
          <a:xfrm rot="16200000">
            <a:off x="6629336" y="1371485"/>
            <a:ext cx="316339" cy="9734219"/>
          </a:xfrm>
          <a:prstGeom prst="lef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602A138-5F77-427A-A1FB-F410C425977C}"/>
              </a:ext>
            </a:extLst>
          </p:cNvPr>
          <p:cNvSpPr txBox="1"/>
          <p:nvPr/>
        </p:nvSpPr>
        <p:spPr>
          <a:xfrm>
            <a:off x="6277294" y="6396764"/>
            <a:ext cx="2079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Időszeletek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7948313-CCFC-41FC-873B-0D9D07DDCADA}"/>
              </a:ext>
            </a:extLst>
          </p:cNvPr>
          <p:cNvSpPr txBox="1"/>
          <p:nvPr/>
        </p:nvSpPr>
        <p:spPr>
          <a:xfrm>
            <a:off x="1991182" y="5635142"/>
            <a:ext cx="420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x</a:t>
            </a:r>
            <a:r>
              <a:rPr lang="hu-HU" baseline="-25000" dirty="0">
                <a:solidFill>
                  <a:schemeClr val="accent4"/>
                </a:solidFill>
              </a:rPr>
              <a:t>T1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48D6E42-3460-4C21-959E-3E4B11171575}"/>
              </a:ext>
            </a:extLst>
          </p:cNvPr>
          <p:cNvSpPr txBox="1"/>
          <p:nvPr/>
        </p:nvSpPr>
        <p:spPr>
          <a:xfrm>
            <a:off x="2432888" y="5623833"/>
            <a:ext cx="420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x</a:t>
            </a:r>
            <a:r>
              <a:rPr lang="hu-HU" baseline="-25000" dirty="0">
                <a:solidFill>
                  <a:schemeClr val="accent4"/>
                </a:solidFill>
              </a:rPr>
              <a:t>T2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C9EBB9A-66A6-494C-AB3A-89B4C0B4969A}"/>
              </a:ext>
            </a:extLst>
          </p:cNvPr>
          <p:cNvSpPr txBox="1"/>
          <p:nvPr/>
        </p:nvSpPr>
        <p:spPr>
          <a:xfrm>
            <a:off x="11254778" y="5645613"/>
            <a:ext cx="558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accent4"/>
                </a:solidFill>
              </a:rPr>
              <a:t>x</a:t>
            </a:r>
            <a:r>
              <a:rPr lang="hu-HU" baseline="-25000" dirty="0" err="1">
                <a:solidFill>
                  <a:schemeClr val="accent4"/>
                </a:solidFill>
              </a:rPr>
              <a:t>TN</a:t>
            </a:r>
            <a:endParaRPr lang="hu-HU" baseline="-25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831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6D9D-7F33-47CB-838B-616561BE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neuronreprezentáció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B369CB-0F96-4441-98A4-7D27AB12B592}"/>
              </a:ext>
            </a:extLst>
          </p:cNvPr>
          <p:cNvGrpSpPr/>
          <p:nvPr/>
        </p:nvGrpSpPr>
        <p:grpSpPr>
          <a:xfrm>
            <a:off x="616053" y="1638300"/>
            <a:ext cx="10947297" cy="2317394"/>
            <a:chOff x="616053" y="1638300"/>
            <a:chExt cx="10947297" cy="231739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261BEA3-F053-48EF-BFB4-5B91D7C7C19C}"/>
                </a:ext>
              </a:extLst>
            </p:cNvPr>
            <p:cNvSpPr/>
            <p:nvPr/>
          </p:nvSpPr>
          <p:spPr>
            <a:xfrm>
              <a:off x="628650" y="1638300"/>
              <a:ext cx="10934700" cy="390000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754CC0C-FC86-4ED2-AD9D-DCBABECC97E0}"/>
                </a:ext>
              </a:extLst>
            </p:cNvPr>
            <p:cNvCxnSpPr/>
            <p:nvPr/>
          </p:nvCxnSpPr>
          <p:spPr>
            <a:xfrm>
              <a:off x="4381500" y="1638300"/>
              <a:ext cx="0" cy="390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CB50FD5-0234-4C3D-9CA7-8351E3A257D9}"/>
                </a:ext>
              </a:extLst>
            </p:cNvPr>
            <p:cNvCxnSpPr/>
            <p:nvPr/>
          </p:nvCxnSpPr>
          <p:spPr>
            <a:xfrm>
              <a:off x="7721600" y="1638300"/>
              <a:ext cx="0" cy="390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DB646F-6BD6-43FE-9B51-2F115C1669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000" y="2028300"/>
              <a:ext cx="7086600" cy="52896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E08B2BF-A520-4411-BEF3-FFE4C2A41948}"/>
                </a:ext>
              </a:extLst>
            </p:cNvPr>
            <p:cNvCxnSpPr>
              <a:cxnSpLocks/>
            </p:cNvCxnSpPr>
            <p:nvPr/>
          </p:nvCxnSpPr>
          <p:spPr>
            <a:xfrm>
              <a:off x="11553016" y="2028392"/>
              <a:ext cx="0" cy="52887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C1C42EA-0516-46AA-9C9D-56BAD0596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053" y="2925433"/>
              <a:ext cx="12598" cy="65061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5744E71-4EFC-4472-B8E6-A1B044DD4B20}"/>
                </a:ext>
              </a:extLst>
            </p:cNvPr>
            <p:cNvCxnSpPr>
              <a:cxnSpLocks/>
            </p:cNvCxnSpPr>
            <p:nvPr/>
          </p:nvCxnSpPr>
          <p:spPr>
            <a:xfrm>
              <a:off x="3956051" y="2949117"/>
              <a:ext cx="7581900" cy="577783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5A79B3B-D8D7-4586-AB66-9EC028DD07AE}"/>
                </a:ext>
              </a:extLst>
            </p:cNvPr>
            <p:cNvCxnSpPr/>
            <p:nvPr/>
          </p:nvCxnSpPr>
          <p:spPr>
            <a:xfrm>
              <a:off x="4690534" y="3565694"/>
              <a:ext cx="0" cy="390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19364C-ADBF-4E59-B863-10159F9E16E3}"/>
              </a:ext>
            </a:extLst>
          </p:cNvPr>
          <p:cNvGrpSpPr/>
          <p:nvPr/>
        </p:nvGrpSpPr>
        <p:grpSpPr>
          <a:xfrm>
            <a:off x="628650" y="3534936"/>
            <a:ext cx="10934700" cy="420758"/>
            <a:chOff x="628650" y="1617236"/>
            <a:chExt cx="10934700" cy="4207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B7FA04-B8DE-49B9-8CAB-131EF6A95C93}"/>
                </a:ext>
              </a:extLst>
            </p:cNvPr>
            <p:cNvSpPr/>
            <p:nvPr/>
          </p:nvSpPr>
          <p:spPr>
            <a:xfrm>
              <a:off x="628650" y="1638300"/>
              <a:ext cx="10934700" cy="390000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02F4C4-9CFE-4B0D-9F4D-8E57DF305530}"/>
                </a:ext>
              </a:extLst>
            </p:cNvPr>
            <p:cNvCxnSpPr/>
            <p:nvPr/>
          </p:nvCxnSpPr>
          <p:spPr>
            <a:xfrm>
              <a:off x="5163139" y="1647994"/>
              <a:ext cx="0" cy="390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022FE52-A5F7-4C03-ADCA-B2B5314D45A5}"/>
                </a:ext>
              </a:extLst>
            </p:cNvPr>
            <p:cNvCxnSpPr/>
            <p:nvPr/>
          </p:nvCxnSpPr>
          <p:spPr>
            <a:xfrm>
              <a:off x="2644776" y="1647994"/>
              <a:ext cx="0" cy="390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E52F98-30D2-456D-AE0E-3742124DFFD2}"/>
                </a:ext>
              </a:extLst>
            </p:cNvPr>
            <p:cNvCxnSpPr/>
            <p:nvPr/>
          </p:nvCxnSpPr>
          <p:spPr>
            <a:xfrm>
              <a:off x="1552207" y="1617236"/>
              <a:ext cx="0" cy="390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4B486F6-68EE-4F8E-B909-EDA528459B5B}"/>
                </a:ext>
              </a:extLst>
            </p:cNvPr>
            <p:cNvCxnSpPr/>
            <p:nvPr/>
          </p:nvCxnSpPr>
          <p:spPr>
            <a:xfrm>
              <a:off x="3661834" y="1617236"/>
              <a:ext cx="0" cy="390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ECDA59C-41A2-4D5D-8762-990B81D341CA}"/>
                </a:ext>
              </a:extLst>
            </p:cNvPr>
            <p:cNvCxnSpPr/>
            <p:nvPr/>
          </p:nvCxnSpPr>
          <p:spPr>
            <a:xfrm>
              <a:off x="11023600" y="1647994"/>
              <a:ext cx="0" cy="390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9FA8E55-9A2A-498E-8DEC-A07F30BA8E63}"/>
                </a:ext>
              </a:extLst>
            </p:cNvPr>
            <p:cNvCxnSpPr/>
            <p:nvPr/>
          </p:nvCxnSpPr>
          <p:spPr>
            <a:xfrm>
              <a:off x="5658439" y="1647994"/>
              <a:ext cx="0" cy="390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EA0700-3EB9-4737-B1C9-627DAF8E46A3}"/>
              </a:ext>
            </a:extLst>
          </p:cNvPr>
          <p:cNvGrpSpPr/>
          <p:nvPr/>
        </p:nvGrpSpPr>
        <p:grpSpPr>
          <a:xfrm>
            <a:off x="628650" y="2557267"/>
            <a:ext cx="10934700" cy="390000"/>
            <a:chOff x="628650" y="1638300"/>
            <a:chExt cx="10934700" cy="39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E72219-2FEB-4EAC-9BBB-55D23AE55F11}"/>
                </a:ext>
              </a:extLst>
            </p:cNvPr>
            <p:cNvSpPr/>
            <p:nvPr/>
          </p:nvSpPr>
          <p:spPr>
            <a:xfrm>
              <a:off x="628650" y="1638300"/>
              <a:ext cx="10934700" cy="390000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09082D-B1D5-428E-AB8D-B85A1E1E157B}"/>
                </a:ext>
              </a:extLst>
            </p:cNvPr>
            <p:cNvCxnSpPr/>
            <p:nvPr/>
          </p:nvCxnSpPr>
          <p:spPr>
            <a:xfrm>
              <a:off x="3962400" y="1638300"/>
              <a:ext cx="0" cy="390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EE04AC-F44B-4440-8A86-E55E1CE8E02D}"/>
                </a:ext>
              </a:extLst>
            </p:cNvPr>
            <p:cNvCxnSpPr/>
            <p:nvPr/>
          </p:nvCxnSpPr>
          <p:spPr>
            <a:xfrm>
              <a:off x="7721600" y="1638300"/>
              <a:ext cx="0" cy="390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99C7082-12A5-4966-B75E-2A3DA988BB17}"/>
                </a:ext>
              </a:extLst>
            </p:cNvPr>
            <p:cNvCxnSpPr/>
            <p:nvPr/>
          </p:nvCxnSpPr>
          <p:spPr>
            <a:xfrm>
              <a:off x="6946900" y="1638300"/>
              <a:ext cx="0" cy="390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58B3E59-CFCE-40D7-B107-EE116540EA6D}"/>
              </a:ext>
            </a:extLst>
          </p:cNvPr>
          <p:cNvSpPr txBox="1"/>
          <p:nvPr/>
        </p:nvSpPr>
        <p:spPr>
          <a:xfrm>
            <a:off x="1808222" y="1682515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Blokkneuronok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0438CFD-8DC2-4C5A-AC7A-852690ADBCAF}"/>
              </a:ext>
            </a:extLst>
          </p:cNvPr>
          <p:cNvSpPr txBox="1"/>
          <p:nvPr/>
        </p:nvSpPr>
        <p:spPr>
          <a:xfrm>
            <a:off x="8606661" y="1669857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4"/>
                </a:solidFill>
              </a:rPr>
              <a:t>Hallgatóneuronok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2967917-0EE2-474F-B1B5-DBD7E7BD36F7}"/>
              </a:ext>
            </a:extLst>
          </p:cNvPr>
          <p:cNvSpPr txBox="1"/>
          <p:nvPr/>
        </p:nvSpPr>
        <p:spPr>
          <a:xfrm>
            <a:off x="1858638" y="2598378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4"/>
                </a:solidFill>
              </a:rPr>
              <a:t>1. Hallgató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FA6D07-8E68-4BB0-8D45-84250B45EF8A}"/>
              </a:ext>
            </a:extLst>
          </p:cNvPr>
          <p:cNvSpPr txBox="1"/>
          <p:nvPr/>
        </p:nvSpPr>
        <p:spPr>
          <a:xfrm>
            <a:off x="5038902" y="2600229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2. Hallgató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928AFA-ED77-436D-AE90-C0F66F6A3FB9}"/>
              </a:ext>
            </a:extLst>
          </p:cNvPr>
          <p:cNvSpPr txBox="1"/>
          <p:nvPr/>
        </p:nvSpPr>
        <p:spPr>
          <a:xfrm>
            <a:off x="7098535" y="2586366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4"/>
                </a:solidFill>
              </a:rPr>
              <a:t>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91C3B08-A229-4EB7-95CD-B8D04D64077E}"/>
              </a:ext>
            </a:extLst>
          </p:cNvPr>
          <p:cNvSpPr txBox="1"/>
          <p:nvPr/>
        </p:nvSpPr>
        <p:spPr>
          <a:xfrm>
            <a:off x="9170164" y="2610661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accent4"/>
                </a:solidFill>
              </a:rPr>
              <a:t>n.</a:t>
            </a:r>
            <a:r>
              <a:rPr lang="hu-HU" dirty="0">
                <a:solidFill>
                  <a:schemeClr val="accent4"/>
                </a:solidFill>
              </a:rPr>
              <a:t> Hallgató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71A3CEE-436A-4CB3-8D27-366CC1E38777}"/>
              </a:ext>
            </a:extLst>
          </p:cNvPr>
          <p:cNvSpPr txBox="1"/>
          <p:nvPr/>
        </p:nvSpPr>
        <p:spPr>
          <a:xfrm>
            <a:off x="633281" y="3600123"/>
            <a:ext cx="918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1. Terem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7F092F-74F2-4AE1-82EB-00D073D29006}"/>
              </a:ext>
            </a:extLst>
          </p:cNvPr>
          <p:cNvSpPr txBox="1"/>
          <p:nvPr/>
        </p:nvSpPr>
        <p:spPr>
          <a:xfrm>
            <a:off x="1634830" y="3587608"/>
            <a:ext cx="1009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2. Terem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1BA190-88BF-4CF7-B445-A4C374B03F99}"/>
              </a:ext>
            </a:extLst>
          </p:cNvPr>
          <p:cNvSpPr txBox="1"/>
          <p:nvPr/>
        </p:nvSpPr>
        <p:spPr>
          <a:xfrm>
            <a:off x="2727398" y="3586091"/>
            <a:ext cx="104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3. Terem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9388426-55F2-4ECA-BAA2-EB1BE36A7D7F}"/>
              </a:ext>
            </a:extLst>
          </p:cNvPr>
          <p:cNvSpPr txBox="1"/>
          <p:nvPr/>
        </p:nvSpPr>
        <p:spPr>
          <a:xfrm>
            <a:off x="8006760" y="3600123"/>
            <a:ext cx="528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4"/>
                </a:solidFill>
              </a:rPr>
              <a:t>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268ADB-6DF5-4B2D-A1AE-1DDD8B99D993}"/>
              </a:ext>
            </a:extLst>
          </p:cNvPr>
          <p:cNvSpPr txBox="1"/>
          <p:nvPr/>
        </p:nvSpPr>
        <p:spPr>
          <a:xfrm>
            <a:off x="5163139" y="1682515"/>
            <a:ext cx="20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Instruktorneuronok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2937308-B761-439D-BFC5-EEE028B27063}"/>
              </a:ext>
            </a:extLst>
          </p:cNvPr>
          <p:cNvSpPr txBox="1"/>
          <p:nvPr/>
        </p:nvSpPr>
        <p:spPr>
          <a:xfrm>
            <a:off x="3705524" y="3586091"/>
            <a:ext cx="917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4. Terem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A723041-2570-4247-A055-07C521920BC8}"/>
              </a:ext>
            </a:extLst>
          </p:cNvPr>
          <p:cNvSpPr txBox="1"/>
          <p:nvPr/>
        </p:nvSpPr>
        <p:spPr>
          <a:xfrm>
            <a:off x="4757679" y="3586091"/>
            <a:ext cx="420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x</a:t>
            </a:r>
            <a:r>
              <a:rPr lang="hu-HU" baseline="-25000" dirty="0">
                <a:solidFill>
                  <a:schemeClr val="accent4"/>
                </a:solidFill>
              </a:rPr>
              <a:t>T1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E0DC851-85B9-4BB1-85F8-873C4030E4C3}"/>
              </a:ext>
            </a:extLst>
          </p:cNvPr>
          <p:cNvSpPr txBox="1"/>
          <p:nvPr/>
        </p:nvSpPr>
        <p:spPr>
          <a:xfrm>
            <a:off x="5245746" y="3585833"/>
            <a:ext cx="420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x</a:t>
            </a:r>
            <a:r>
              <a:rPr lang="hu-HU" baseline="-25000" dirty="0">
                <a:solidFill>
                  <a:schemeClr val="accent4"/>
                </a:solidFill>
              </a:rPr>
              <a:t>T2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2BD3DCD-0D59-402C-878F-6B2D6B9699FC}"/>
              </a:ext>
            </a:extLst>
          </p:cNvPr>
          <p:cNvSpPr txBox="1"/>
          <p:nvPr/>
        </p:nvSpPr>
        <p:spPr>
          <a:xfrm>
            <a:off x="11059775" y="3597111"/>
            <a:ext cx="493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accent4"/>
                </a:solidFill>
              </a:rPr>
              <a:t>x</a:t>
            </a:r>
            <a:r>
              <a:rPr lang="hu-HU" baseline="-25000" dirty="0" err="1">
                <a:solidFill>
                  <a:schemeClr val="accent4"/>
                </a:solidFill>
              </a:rPr>
              <a:t>TN</a:t>
            </a:r>
            <a:endParaRPr lang="hu-HU" baseline="-25000" dirty="0">
              <a:solidFill>
                <a:schemeClr val="accent4"/>
              </a:solidFill>
            </a:endParaRPr>
          </a:p>
        </p:txBody>
      </p:sp>
      <p:sp>
        <p:nvSpPr>
          <p:cNvPr id="88" name="Left Brace 87">
            <a:extLst>
              <a:ext uri="{FF2B5EF4-FFF2-40B4-BE49-F238E27FC236}">
                <a16:creationId xmlns:a16="http://schemas.microsoft.com/office/drawing/2014/main" id="{FDCDA3AF-3D51-45FF-A530-E0C6D8A7B08E}"/>
              </a:ext>
            </a:extLst>
          </p:cNvPr>
          <p:cNvSpPr/>
          <p:nvPr/>
        </p:nvSpPr>
        <p:spPr>
          <a:xfrm rot="16200000">
            <a:off x="7960600" y="713406"/>
            <a:ext cx="316339" cy="6889160"/>
          </a:xfrm>
          <a:prstGeom prst="lef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63F9513-8427-4F56-AEFD-BA4B2392651E}"/>
              </a:ext>
            </a:extLst>
          </p:cNvPr>
          <p:cNvSpPr txBox="1"/>
          <p:nvPr/>
        </p:nvSpPr>
        <p:spPr>
          <a:xfrm>
            <a:off x="7535063" y="4369972"/>
            <a:ext cx="147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4"/>
                </a:solidFill>
              </a:rPr>
              <a:t>Időszeletek</a:t>
            </a:r>
          </a:p>
        </p:txBody>
      </p:sp>
    </p:spTree>
    <p:extLst>
      <p:ext uri="{BB962C8B-B14F-4D97-AF65-F5344CB8AC3E}">
        <p14:creationId xmlns:p14="http://schemas.microsoft.com/office/powerpoint/2010/main" val="1596211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41849B-9CA8-45D0-8DEC-0BB7478275A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612501" y="1109333"/>
            <a:ext cx="4397929" cy="1729067"/>
          </a:xfrm>
        </p:spPr>
        <p:txBody>
          <a:bodyPr/>
          <a:lstStyle/>
          <a:p>
            <a:pPr algn="l"/>
            <a:r>
              <a:rPr lang="hu-HU" sz="2000" dirty="0"/>
              <a:t>Minden blokkban pontosan egy elnök legyen beosztva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413A527-FDB6-42DA-B941-8B0FA64014E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490134" y="2838400"/>
                <a:ext cx="4520296" cy="1070400"/>
              </a:xfrm>
            </p:spPr>
            <p:txBody>
              <a:bodyPr/>
              <a:lstStyle/>
              <a:p>
                <a:pPr marL="203195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hu-HU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hu-HU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hu-HU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hu-HU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hu-HU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hu-HU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hu-HU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hu-HU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hu-HU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hu-HU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hu-HU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hu-HU" sz="32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413A527-FDB6-42DA-B941-8B0FA64014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90134" y="2838400"/>
                <a:ext cx="4520296" cy="1070400"/>
              </a:xfrm>
              <a:blipFill>
                <a:blip r:embed="rId3"/>
                <a:stretch>
                  <a:fillRect b="-9143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57BF8F4-0E35-49CD-A3DC-C5A10D4D96AB}"/>
              </a:ext>
            </a:extLst>
          </p:cNvPr>
          <p:cNvSpPr txBox="1">
            <a:spLocks/>
          </p:cNvSpPr>
          <p:nvPr/>
        </p:nvSpPr>
        <p:spPr>
          <a:xfrm>
            <a:off x="950967" y="719333"/>
            <a:ext cx="103456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linker SemiBold"/>
              <a:buNone/>
              <a:defRPr sz="2800" b="0" i="0" u="none" strike="noStrike" cap="none">
                <a:solidFill>
                  <a:schemeClr val="lt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pPr algn="l"/>
            <a:r>
              <a:rPr lang="hu-HU" dirty="0">
                <a:solidFill>
                  <a:schemeClr val="accent4"/>
                </a:solidFill>
              </a:rPr>
              <a:t>Energiafüggvények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1AE9C-787C-4371-B2A4-FF8F66078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3848"/>
            <a:ext cx="6096000" cy="554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93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CBFE7-A9DA-4152-9C18-44EFC6CA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050" y="2043333"/>
            <a:ext cx="8597899" cy="2542400"/>
          </a:xfrm>
        </p:spPr>
        <p:txBody>
          <a:bodyPr/>
          <a:lstStyle/>
          <a:p>
            <a:r>
              <a:rPr lang="hu-HU" sz="6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Neurális hálók</a:t>
            </a:r>
          </a:p>
        </p:txBody>
      </p:sp>
    </p:spTree>
    <p:extLst>
      <p:ext uri="{BB962C8B-B14F-4D97-AF65-F5344CB8AC3E}">
        <p14:creationId xmlns:p14="http://schemas.microsoft.com/office/powerpoint/2010/main" val="3877212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DD4E-7D77-43FA-BC34-8180D298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800" y="317500"/>
            <a:ext cx="7162900" cy="1041600"/>
          </a:xfrm>
        </p:spPr>
        <p:txBody>
          <a:bodyPr/>
          <a:lstStyle/>
          <a:p>
            <a:r>
              <a:rPr lang="hu-HU" dirty="0"/>
              <a:t>További kidolgozott energiafüggvények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0BA0EC3-39E9-447A-BA91-A0E3C8383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344096"/>
              </p:ext>
            </p:extLst>
          </p:nvPr>
        </p:nvGraphicFramePr>
        <p:xfrm>
          <a:off x="361900" y="1790700"/>
          <a:ext cx="11468199" cy="451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2733">
                  <a:extLst>
                    <a:ext uri="{9D8B030D-6E8A-4147-A177-3AD203B41FA5}">
                      <a16:colId xmlns:a16="http://schemas.microsoft.com/office/drawing/2014/main" val="1127444335"/>
                    </a:ext>
                  </a:extLst>
                </a:gridCol>
                <a:gridCol w="3822733">
                  <a:extLst>
                    <a:ext uri="{9D8B030D-6E8A-4147-A177-3AD203B41FA5}">
                      <a16:colId xmlns:a16="http://schemas.microsoft.com/office/drawing/2014/main" val="3679427830"/>
                    </a:ext>
                  </a:extLst>
                </a:gridCol>
                <a:gridCol w="3822733">
                  <a:extLst>
                    <a:ext uri="{9D8B030D-6E8A-4147-A177-3AD203B41FA5}">
                      <a16:colId xmlns:a16="http://schemas.microsoft.com/office/drawing/2014/main" val="2773647764"/>
                    </a:ext>
                  </a:extLst>
                </a:gridCol>
              </a:tblGrid>
              <a:tr h="596900">
                <a:tc>
                  <a:txBody>
                    <a:bodyPr/>
                    <a:lstStyle/>
                    <a:p>
                      <a:r>
                        <a:rPr lang="hu-HU" sz="2000" b="1" dirty="0">
                          <a:solidFill>
                            <a:schemeClr val="tx2"/>
                          </a:solidFill>
                        </a:rPr>
                        <a:t>Blokkok</a:t>
                      </a:r>
                      <a:endParaRPr lang="hu-HU" dirty="0">
                        <a:solidFill>
                          <a:schemeClr val="tx2"/>
                        </a:solidFill>
                      </a:endParaRPr>
                    </a:p>
                  </a:txBody>
                  <a:tcPr marL="432000" marR="0" marT="1440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u-HU" sz="2000" b="1" dirty="0">
                          <a:solidFill>
                            <a:schemeClr val="tx2"/>
                          </a:solidFill>
                        </a:rPr>
                        <a:t>Elnökök, titkárok</a:t>
                      </a:r>
                      <a:endParaRPr lang="hu-HU" dirty="0">
                        <a:solidFill>
                          <a:schemeClr val="tx2"/>
                        </a:solidFill>
                      </a:endParaRPr>
                    </a:p>
                  </a:txBody>
                  <a:tcPr marL="432000" marR="137160" marT="14400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u-HU" sz="2000" b="1" dirty="0">
                          <a:solidFill>
                            <a:schemeClr val="tx2"/>
                          </a:solidFill>
                        </a:rPr>
                        <a:t>Hallgatók</a:t>
                      </a:r>
                      <a:endParaRPr lang="hu-HU" dirty="0">
                        <a:solidFill>
                          <a:schemeClr val="tx2"/>
                        </a:solidFill>
                      </a:endParaRPr>
                    </a:p>
                  </a:txBody>
                  <a:tcPr marL="432000" marR="137160" marT="14400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8294436"/>
                  </a:ext>
                </a:extLst>
              </a:tr>
              <a:tr h="3919310">
                <a:tc>
                  <a:txBody>
                    <a:bodyPr/>
                    <a:lstStyle/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hu-HU" i="1" dirty="0">
                          <a:solidFill>
                            <a:schemeClr val="bg1"/>
                          </a:solidFill>
                        </a:rPr>
                        <a:t>Egy blokk egyszerre vagy </a:t>
                      </a:r>
                      <a:r>
                        <a:rPr lang="hu-HU" i="1" dirty="0" err="1">
                          <a:solidFill>
                            <a:schemeClr val="bg1"/>
                          </a:solidFill>
                        </a:rPr>
                        <a:t>infos</a:t>
                      </a:r>
                      <a:r>
                        <a:rPr lang="hu-HU" i="1" dirty="0">
                          <a:solidFill>
                            <a:schemeClr val="bg1"/>
                          </a:solidFill>
                        </a:rPr>
                        <a:t>, vagy villanyos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hu-HU" i="0" dirty="0">
                          <a:solidFill>
                            <a:schemeClr val="bg1"/>
                          </a:solidFill>
                        </a:rPr>
                        <a:t>Egy időben lehetőleg 2 blokk aktív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hu-HU" i="0" dirty="0">
                          <a:solidFill>
                            <a:schemeClr val="bg1"/>
                          </a:solidFill>
                        </a:rPr>
                        <a:t>Ha egy terem délelőtt foglalt, lehetőleg délután is legyen (és viszont)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hu-HU" i="1" dirty="0">
                          <a:solidFill>
                            <a:schemeClr val="bg1"/>
                          </a:solidFill>
                        </a:rPr>
                        <a:t>Adott teremben adott napon a két blokk nem fedheti át egymást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endParaRPr lang="hu-H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hu-HU" i="0" dirty="0">
                          <a:solidFill>
                            <a:schemeClr val="bg1"/>
                          </a:solidFill>
                        </a:rPr>
                        <a:t>Minden blokkban pontosan 1 elnök és egy titkár van beosztva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hu-HU" i="1" dirty="0">
                          <a:solidFill>
                            <a:schemeClr val="bg1"/>
                          </a:solidFill>
                        </a:rPr>
                        <a:t>Ha egy blokk nem aktív, ne legyen se elnök, se titkár beosztva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hu-HU" i="0" dirty="0">
                          <a:solidFill>
                            <a:schemeClr val="bg1"/>
                          </a:solidFill>
                        </a:rPr>
                        <a:t>Az elnök nem lehet a titkár is egyúttal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hu-HU" i="0" dirty="0">
                          <a:solidFill>
                            <a:schemeClr val="bg1"/>
                          </a:solidFill>
                        </a:rPr>
                        <a:t>Egy adott napon ne váltson termet az elnök, vagy a titkár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endParaRPr lang="hu-H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hu-HU" i="0" dirty="0">
                          <a:solidFill>
                            <a:schemeClr val="bg1"/>
                          </a:solidFill>
                        </a:rPr>
                        <a:t>Minden hallgató be legyen osztva (pontosan egyszer)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hu-HU" i="0" dirty="0">
                          <a:solidFill>
                            <a:schemeClr val="bg1"/>
                          </a:solidFill>
                        </a:rPr>
                        <a:t>Hallgató a szakjának megfelelő blokkban vizsgázzon (2 köv.)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hu-HU" i="1" dirty="0">
                          <a:solidFill>
                            <a:schemeClr val="bg1"/>
                          </a:solidFill>
                        </a:rPr>
                        <a:t> Egy hallgató csak egy teremben vizsgázzon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hu-HU" i="0" dirty="0">
                          <a:solidFill>
                            <a:schemeClr val="bg1"/>
                          </a:solidFill>
                        </a:rPr>
                        <a:t>Ne történjen egy helyen egy időben két vizsga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hu-HU" i="0" dirty="0">
                          <a:solidFill>
                            <a:schemeClr val="bg1"/>
                          </a:solidFill>
                        </a:rPr>
                        <a:t>A konzulens is legyen jelen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endParaRPr lang="hu-H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722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897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BAD7-0E04-4608-85D5-91A6575A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699" y="2022884"/>
            <a:ext cx="7409942" cy="1041600"/>
          </a:xfrm>
        </p:spPr>
        <p:txBody>
          <a:bodyPr/>
          <a:lstStyle/>
          <a:p>
            <a:r>
              <a:rPr lang="hu-HU" sz="3600" dirty="0"/>
              <a:t>További fejlesztési lehetőségek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8357A-1553-411C-8D8F-1C727B1D0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0699" y="3124319"/>
            <a:ext cx="6370282" cy="2675231"/>
          </a:xfrm>
        </p:spPr>
        <p:txBody>
          <a:bodyPr/>
          <a:lstStyle/>
          <a:p>
            <a:r>
              <a:rPr lang="hu-HU" sz="2600" dirty="0"/>
              <a:t>Súlyok, értékek konfigurációja</a:t>
            </a:r>
          </a:p>
          <a:p>
            <a:r>
              <a:rPr lang="hu-HU" sz="2600" dirty="0"/>
              <a:t>Modell és neuronok megfeleltetése</a:t>
            </a:r>
          </a:p>
          <a:p>
            <a:r>
              <a:rPr lang="hu-HU" sz="2600" dirty="0"/>
              <a:t>Heurisztika</a:t>
            </a:r>
          </a:p>
          <a:p>
            <a:r>
              <a:rPr lang="hu-HU" sz="2600" dirty="0"/>
              <a:t>Kiértékelés</a:t>
            </a:r>
          </a:p>
          <a:p>
            <a:r>
              <a:rPr lang="hu-HU" sz="2600" dirty="0"/>
              <a:t>Exportálás</a:t>
            </a:r>
          </a:p>
        </p:txBody>
      </p:sp>
    </p:spTree>
    <p:extLst>
      <p:ext uri="{BB962C8B-B14F-4D97-AF65-F5344CB8AC3E}">
        <p14:creationId xmlns:p14="http://schemas.microsoft.com/office/powerpoint/2010/main" val="3203979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14CD-67C0-46C9-93C6-E43F790D30F2}"/>
              </a:ext>
            </a:extLst>
          </p:cNvPr>
          <p:cNvSpPr/>
          <p:nvPr/>
        </p:nvSpPr>
        <p:spPr>
          <a:xfrm>
            <a:off x="3244240" y="4972833"/>
            <a:ext cx="5724396" cy="864296"/>
          </a:xfrm>
          <a:prstGeom prst="rect">
            <a:avLst/>
          </a:prstGeom>
          <a:solidFill>
            <a:srgbClr val="001F35"/>
          </a:solidFill>
          <a:ln>
            <a:solidFill>
              <a:srgbClr val="001F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1B583-BC6F-4082-BBF2-077F7C0AE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979" y="534794"/>
            <a:ext cx="8630433" cy="2114086"/>
          </a:xfrm>
        </p:spPr>
        <p:txBody>
          <a:bodyPr/>
          <a:lstStyle/>
          <a:p>
            <a:r>
              <a:rPr lang="hu-HU" sz="6400" dirty="0"/>
              <a:t>Köszönjük a figyelmet!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0218E2-AD3A-41DB-9887-D5E86B7C6FC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72833" y="4065915"/>
            <a:ext cx="11667210" cy="2678132"/>
          </a:xfrm>
        </p:spPr>
        <p:txBody>
          <a:bodyPr/>
          <a:lstStyle/>
          <a:p>
            <a:pPr algn="l">
              <a:buNone/>
            </a:pPr>
            <a:r>
              <a:rPr lang="hu-HU" sz="2000" b="1" dirty="0">
                <a:solidFill>
                  <a:schemeClr val="bg1">
                    <a:lumMod val="85000"/>
                  </a:schemeClr>
                </a:solidFill>
              </a:rPr>
              <a:t>„ZÁRÓVIZSGABEOSZTÁS ANALITIKUS TANÍTÁSÚ HÁLÓVAL” (Erdős Szilvia, 2019.)</a:t>
            </a:r>
            <a:br>
              <a:rPr lang="hu-HU" sz="2000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hu-HU" sz="2000" b="1" dirty="0">
                <a:solidFill>
                  <a:schemeClr val="bg1">
                    <a:lumMod val="85000"/>
                  </a:schemeClr>
                </a:solidFill>
              </a:rPr>
              <a:t>https://www.mit.bme.hu/books/neuralis/</a:t>
            </a:r>
            <a:br>
              <a:rPr lang="hu-HU" sz="2000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hu-HU" sz="2000" b="1" dirty="0">
                <a:solidFill>
                  <a:schemeClr val="bg1">
                    <a:lumMod val="85000"/>
                  </a:schemeClr>
                </a:solidFill>
              </a:rPr>
              <a:t>https://towardsdatascience.com/the-mostly-complete-chart-of-neural-networks-explained-3fb6f2367464</a:t>
            </a:r>
            <a:br>
              <a:rPr lang="hu-HU" sz="2000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hu-HU" sz="2000" b="1" dirty="0">
                <a:solidFill>
                  <a:schemeClr val="bg1">
                    <a:lumMod val="85000"/>
                  </a:schemeClr>
                </a:solidFill>
              </a:rPr>
              <a:t>https://github.com/andreasfelix/hopfieldnetwork</a:t>
            </a:r>
            <a:br>
              <a:rPr lang="hu-HU" sz="2000" dirty="0"/>
            </a:br>
            <a:r>
              <a:rPr lang="hu-HU" sz="2000" b="1" dirty="0">
                <a:solidFill>
                  <a:schemeClr val="bg1">
                    <a:lumMod val="85000"/>
                  </a:schemeClr>
                </a:solidFill>
              </a:rPr>
              <a:t>https://github.com/dseben/Beosztastervezes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BCADBB-D7AD-4A28-BF44-B549036C7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5098">
            <a:off x="2174832" y="1767624"/>
            <a:ext cx="8196720" cy="369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14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48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D6353-7BAC-41E6-98BA-2F1DAE7F1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499" y="1057684"/>
            <a:ext cx="6837463" cy="1041600"/>
          </a:xfrm>
        </p:spPr>
        <p:txBody>
          <a:bodyPr/>
          <a:lstStyle/>
          <a:p>
            <a:r>
              <a:rPr lang="hu-HU" sz="5000" dirty="0"/>
              <a:t>Melyiket válasszuk?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28CCA-0BEB-4642-84A8-17A50D5B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00" y="2767842"/>
            <a:ext cx="5473800" cy="3032474"/>
          </a:xfrm>
        </p:spPr>
        <p:txBody>
          <a:bodyPr/>
          <a:lstStyle/>
          <a:p>
            <a:r>
              <a:rPr lang="hu-HU" sz="3200" b="1" dirty="0"/>
              <a:t>sok lehetőség</a:t>
            </a:r>
            <a:endParaRPr lang="hu-HU" sz="3200" b="1" dirty="0">
              <a:sym typeface="Wingdings" panose="05000000000000000000" pitchFamily="2" charset="2"/>
            </a:endParaRPr>
          </a:p>
          <a:p>
            <a:r>
              <a:rPr lang="hu-HU" sz="3200" b="1" dirty="0">
                <a:sym typeface="Wingdings" panose="05000000000000000000" pitchFamily="2" charset="2"/>
              </a:rPr>
              <a:t>sok alkalmazási terület</a:t>
            </a:r>
          </a:p>
          <a:p>
            <a:r>
              <a:rPr lang="hu-HU" sz="3200" b="1" dirty="0">
                <a:sym typeface="Wingdings" panose="05000000000000000000" pitchFamily="2" charset="2"/>
              </a:rPr>
              <a:t>sok tanítási mód</a:t>
            </a:r>
          </a:p>
          <a:p>
            <a:endParaRPr lang="hu-HU" sz="3200" b="1" i="1" dirty="0">
              <a:sym typeface="Wingdings" panose="05000000000000000000" pitchFamily="2" charset="2"/>
            </a:endParaRPr>
          </a:p>
          <a:p>
            <a:pPr marL="203195" indent="0">
              <a:buNone/>
            </a:pPr>
            <a:r>
              <a:rPr lang="hu-HU" sz="3200" b="1" i="1" dirty="0">
                <a:sym typeface="Wingdings" panose="05000000000000000000" pitchFamily="2" charset="2"/>
              </a:rPr>
              <a:t> </a:t>
            </a:r>
            <a:r>
              <a:rPr lang="hu-HU" sz="3200" b="1" i="1" dirty="0" err="1">
                <a:sym typeface="Wingdings" panose="05000000000000000000" pitchFamily="2" charset="2"/>
              </a:rPr>
              <a:t>Hopfield</a:t>
            </a:r>
            <a:r>
              <a:rPr lang="hu-HU" sz="3200" b="1" i="1" dirty="0">
                <a:sym typeface="Wingdings" panose="05000000000000000000" pitchFamily="2" charset="2"/>
              </a:rPr>
              <a:t> // Boltzmann</a:t>
            </a:r>
            <a:endParaRPr lang="hu-HU" sz="3200" b="1" i="1" dirty="0"/>
          </a:p>
          <a:p>
            <a:endParaRPr lang="hu-HU" sz="32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2046CF-4097-4831-BEC3-1AAA05BCF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163" y="0"/>
            <a:ext cx="4033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875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4ADC5-CCBA-4DBA-A1CD-E5904A38C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solidFill>
                  <a:schemeClr val="accent5"/>
                </a:solidFill>
              </a:rPr>
              <a:t>Hebb</a:t>
            </a:r>
            <a:r>
              <a:rPr lang="hu-HU" dirty="0">
                <a:solidFill>
                  <a:schemeClr val="accent5"/>
                </a:solidFill>
              </a:rPr>
              <a:t>-szabály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134A718-C8A3-4DBC-BCAA-1FB03E76BB6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0319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hu-HU" sz="200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hu-HU" sz="20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0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hu-HU" sz="20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hu-HU" sz="200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hu-HU" sz="200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hu-HU" sz="20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u-HU" sz="20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sz="20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hu-HU" sz="20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hu-HU" sz="20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0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hu-HU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hu-HU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hu-HU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134A718-C8A3-4DBC-BCAA-1FB03E76B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A6410F31-3157-44B4-900A-964B424DE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557337"/>
            <a:ext cx="476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06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8E66-4191-42BD-BBB5-FF61259F0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4963" y="1845284"/>
            <a:ext cx="6680200" cy="1041600"/>
          </a:xfrm>
        </p:spPr>
        <p:txBody>
          <a:bodyPr/>
          <a:lstStyle/>
          <a:p>
            <a:pPr algn="r"/>
            <a:r>
              <a:rPr lang="hu-HU" sz="5000" dirty="0"/>
              <a:t>Neurális hálókról általában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DAA2F-4AAA-43A3-83B0-9097D551F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837" y="3429000"/>
            <a:ext cx="7099400" cy="2607283"/>
          </a:xfrm>
        </p:spPr>
        <p:txBody>
          <a:bodyPr/>
          <a:lstStyle/>
          <a:p>
            <a:r>
              <a:rPr lang="hu-HU" sz="3200" dirty="0"/>
              <a:t>Input réteg</a:t>
            </a:r>
          </a:p>
          <a:p>
            <a:r>
              <a:rPr lang="hu-HU" sz="3200" dirty="0"/>
              <a:t>Rejtett rétegek</a:t>
            </a:r>
          </a:p>
          <a:p>
            <a:r>
              <a:rPr lang="hu-HU" sz="3200" dirty="0"/>
              <a:t>Output réteg</a:t>
            </a:r>
          </a:p>
          <a:p>
            <a:r>
              <a:rPr lang="hu-HU" sz="3200" dirty="0"/>
              <a:t>Bináris // folytonos csomópontok</a:t>
            </a:r>
          </a:p>
          <a:p>
            <a:r>
              <a:rPr lang="hu-HU" sz="3200" b="1" dirty="0" err="1"/>
              <a:t>Backpropagation</a:t>
            </a:r>
            <a:endParaRPr lang="hu-HU" sz="3200" b="1" dirty="0"/>
          </a:p>
          <a:p>
            <a:pPr marL="203195" indent="0">
              <a:buNone/>
            </a:pPr>
            <a:endParaRPr lang="hu-HU" sz="3200" b="1" dirty="0"/>
          </a:p>
        </p:txBody>
      </p:sp>
      <p:pic>
        <p:nvPicPr>
          <p:cNvPr id="3074" name="Picture 2" descr="FeedForward Neural Networks">
            <a:extLst>
              <a:ext uri="{FF2B5EF4-FFF2-40B4-BE49-F238E27FC236}">
                <a16:creationId xmlns:a16="http://schemas.microsoft.com/office/drawing/2014/main" id="{FCF690A3-ED86-4D2F-BB8F-3C89793B1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038" y="626084"/>
            <a:ext cx="49625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409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D8B0-3973-4AF5-B06A-068CCB709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602" y="1441350"/>
            <a:ext cx="3744000" cy="1041600"/>
          </a:xfrm>
        </p:spPr>
        <p:txBody>
          <a:bodyPr/>
          <a:lstStyle/>
          <a:p>
            <a:r>
              <a:rPr lang="hu-HU" sz="6400" dirty="0" err="1"/>
              <a:t>Hopfield</a:t>
            </a:r>
            <a:endParaRPr lang="hu-HU" sz="6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37A07-8700-4CAF-86A6-A40C47D21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7002" y="2941900"/>
            <a:ext cx="3744000" cy="1710800"/>
          </a:xfrm>
        </p:spPr>
        <p:txBody>
          <a:bodyPr/>
          <a:lstStyle/>
          <a:p>
            <a:r>
              <a:rPr lang="hu-HU" sz="2400" dirty="0"/>
              <a:t>John </a:t>
            </a:r>
            <a:r>
              <a:rPr lang="hu-HU" sz="2400" dirty="0" err="1"/>
              <a:t>Hopfield</a:t>
            </a:r>
            <a:r>
              <a:rPr lang="hu-HU" sz="2400" dirty="0"/>
              <a:t>, 1982</a:t>
            </a:r>
          </a:p>
          <a:p>
            <a:r>
              <a:rPr lang="hu-HU" sz="2400" dirty="0"/>
              <a:t>régebbi neurális hálófajta</a:t>
            </a:r>
          </a:p>
          <a:p>
            <a:r>
              <a:rPr lang="hu-HU" sz="2400" dirty="0"/>
              <a:t>nem felügyelt tanulás</a:t>
            </a:r>
          </a:p>
          <a:p>
            <a:r>
              <a:rPr lang="hu-HU" sz="2400" dirty="0"/>
              <a:t>asszociatív memória</a:t>
            </a:r>
          </a:p>
          <a:p>
            <a:r>
              <a:rPr lang="hu-HU" sz="2400" dirty="0"/>
              <a:t>(optimalizáció)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EBB4966-0334-4AF1-ABD7-96786F964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2368550"/>
            <a:ext cx="1981200" cy="2857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checkered flag&#10;&#10;Description automatically generated with medium confidence">
            <a:extLst>
              <a:ext uri="{FF2B5EF4-FFF2-40B4-BE49-F238E27FC236}">
                <a16:creationId xmlns:a16="http://schemas.microsoft.com/office/drawing/2014/main" id="{2CE00D85-FB47-44A3-8F87-C865BB86C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362" y="955674"/>
            <a:ext cx="4613275" cy="4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96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63AE8-A937-43F3-8FEC-45407B10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106" y="1254499"/>
            <a:ext cx="3874400" cy="1175867"/>
          </a:xfrm>
        </p:spPr>
        <p:txBody>
          <a:bodyPr/>
          <a:lstStyle/>
          <a:p>
            <a:pPr algn="l"/>
            <a:r>
              <a:rPr lang="hu-HU" sz="3200" dirty="0"/>
              <a:t>Saját implementáció az általános </a:t>
            </a:r>
            <a:r>
              <a:rPr lang="hu-HU" sz="3200" dirty="0" err="1"/>
              <a:t>Hopfieldhez</a:t>
            </a:r>
            <a:r>
              <a:rPr lang="hu-HU" sz="3200" dirty="0"/>
              <a:t> képest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8AFCF0-8583-419A-A8FD-03BB886C3C2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422400" y="1422400"/>
            <a:ext cx="3926496" cy="840067"/>
          </a:xfrm>
        </p:spPr>
        <p:txBody>
          <a:bodyPr/>
          <a:lstStyle/>
          <a:p>
            <a:pPr algn="l"/>
            <a:r>
              <a:rPr lang="hu-HU" sz="3200" dirty="0" err="1"/>
              <a:t>Hopfield</a:t>
            </a:r>
            <a:r>
              <a:rPr lang="hu-HU" sz="3200" dirty="0"/>
              <a:t> az általános neurális hálókhoz képest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9F863-33A2-462C-9B62-5C96EB3A4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2400" y="2932205"/>
            <a:ext cx="3874400" cy="3201895"/>
          </a:xfrm>
        </p:spPr>
        <p:txBody>
          <a:bodyPr/>
          <a:lstStyle/>
          <a:p>
            <a:pPr algn="l"/>
            <a:r>
              <a:rPr lang="hu-HU" sz="2000" b="1" dirty="0"/>
              <a:t>csak input réteg</a:t>
            </a:r>
          </a:p>
          <a:p>
            <a:pPr algn="l"/>
            <a:r>
              <a:rPr lang="hu-HU" sz="2000" b="1" dirty="0"/>
              <a:t>minden neuron össze van kötve más neuronokkal</a:t>
            </a:r>
          </a:p>
          <a:p>
            <a:pPr algn="l"/>
            <a:r>
              <a:rPr lang="hu-HU" sz="2000" b="1" dirty="0"/>
              <a:t>minták tárolása, betanult minták felismerése</a:t>
            </a:r>
          </a:p>
          <a:p>
            <a:pPr algn="l"/>
            <a:r>
              <a:rPr lang="hu-HU" sz="2000" b="1" dirty="0"/>
              <a:t>Szinkron, </a:t>
            </a:r>
            <a:r>
              <a:rPr lang="hu-HU" sz="2000" b="1" i="1" dirty="0"/>
              <a:t>aszinkron</a:t>
            </a:r>
            <a:r>
              <a:rPr lang="hu-HU" sz="2000" b="1" dirty="0"/>
              <a:t> működés</a:t>
            </a:r>
          </a:p>
          <a:p>
            <a:pPr algn="l"/>
            <a:r>
              <a:rPr lang="hu-HU" sz="2000" b="1" dirty="0"/>
              <a:t>Energiafüggvény, minimalizálás</a:t>
            </a:r>
          </a:p>
          <a:p>
            <a:pPr algn="l"/>
            <a:r>
              <a:rPr lang="hu-HU" sz="2000" b="1" dirty="0"/>
              <a:t>Stabilitás</a:t>
            </a:r>
          </a:p>
          <a:p>
            <a:endParaRPr lang="hu-HU" sz="20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2C20A4-EDDA-4850-A6E2-EBB1744926AC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843106" y="2864779"/>
            <a:ext cx="4148301" cy="1267198"/>
          </a:xfrm>
        </p:spPr>
        <p:txBody>
          <a:bodyPr/>
          <a:lstStyle/>
          <a:p>
            <a:pPr algn="l"/>
            <a:r>
              <a:rPr lang="hu-HU" sz="2000" b="1" dirty="0"/>
              <a:t>A súlyokat nem tanítjuk be</a:t>
            </a:r>
          </a:p>
          <a:p>
            <a:pPr algn="l"/>
            <a:r>
              <a:rPr lang="hu-HU" sz="2000" b="1" dirty="0"/>
              <a:t>Optimalizálás a súlyok alapján</a:t>
            </a:r>
          </a:p>
          <a:p>
            <a:pPr algn="l"/>
            <a:r>
              <a:rPr lang="hu-HU" sz="2000" b="1" dirty="0"/>
              <a:t>Kétirányú súlyok</a:t>
            </a:r>
          </a:p>
        </p:txBody>
      </p:sp>
      <p:pic>
        <p:nvPicPr>
          <p:cNvPr id="5122" name="Picture 2" descr="Hopfield Network (HN) - PRIMO.ai">
            <a:extLst>
              <a:ext uri="{FF2B5EF4-FFF2-40B4-BE49-F238E27FC236}">
                <a16:creationId xmlns:a16="http://schemas.microsoft.com/office/drawing/2014/main" id="{3BD4DA75-8997-4A13-B2CB-07F02770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143" y="4199403"/>
            <a:ext cx="2157463" cy="218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475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A0F45-9916-4775-BB53-1E64F7B89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0300" y="896365"/>
            <a:ext cx="3879767" cy="753868"/>
          </a:xfrm>
        </p:spPr>
        <p:txBody>
          <a:bodyPr/>
          <a:lstStyle/>
          <a:p>
            <a:r>
              <a:rPr lang="hu-HU" sz="6400" dirty="0"/>
              <a:t>Boltzmann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3F8E-06A4-4AD7-8563-0CCB2AE3B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8762" y="3160751"/>
            <a:ext cx="4949600" cy="1411108"/>
          </a:xfrm>
        </p:spPr>
        <p:txBody>
          <a:bodyPr/>
          <a:lstStyle/>
          <a:p>
            <a:r>
              <a:rPr lang="hu-HU" sz="2600" b="1" dirty="0"/>
              <a:t>sztochasztikus működés</a:t>
            </a:r>
          </a:p>
          <a:p>
            <a:r>
              <a:rPr lang="hu-HU" sz="2600" b="1" dirty="0"/>
              <a:t>lokális minimumban ragadás </a:t>
            </a:r>
          </a:p>
          <a:p>
            <a:r>
              <a:rPr lang="hu-HU" sz="2600" b="1" dirty="0"/>
              <a:t>szimulált lehűlés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75347DA5-BCEB-4D4B-8230-A55F318F9538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349862" y="4349235"/>
                <a:ext cx="4949600" cy="2052254"/>
              </a:xfrm>
            </p:spPr>
            <p:txBody>
              <a:bodyPr/>
              <a:lstStyle/>
              <a:p>
                <a:pPr marL="18626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hu-HU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hu-HU" sz="3200" b="0" i="1" smtClean="0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  <m:r>
                        <a:rPr lang="hu-HU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hu-HU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hu-HU" sz="32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hu-HU" sz="3200" b="0" i="1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f>
                            <m:fPr>
                              <m:ctrlPr>
                                <a:rPr lang="hu-HU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hu-HU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hu-HU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hu-HU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hu-HU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br>
                  <a:rPr lang="fi-FI" dirty="0"/>
                </a:br>
                <a:endParaRPr lang="hu-HU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75347DA5-BCEB-4D4B-8230-A55F318F95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349862" y="4349235"/>
                <a:ext cx="4949600" cy="205225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, sky, map, linedrawing&#10;&#10;Description automatically generated">
            <a:extLst>
              <a:ext uri="{FF2B5EF4-FFF2-40B4-BE49-F238E27FC236}">
                <a16:creationId xmlns:a16="http://schemas.microsoft.com/office/drawing/2014/main" id="{016DC889-E28F-448C-AE3E-7F7F86729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00" y="2926864"/>
            <a:ext cx="5835038" cy="187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80991"/>
      </p:ext>
    </p:extLst>
  </p:cSld>
  <p:clrMapOvr>
    <a:masterClrMapping/>
  </p:clrMapOvr>
</p:sld>
</file>

<file path=ppt/theme/theme1.xml><?xml version="1.0" encoding="utf-8"?>
<a:theme xmlns:a="http://schemas.openxmlformats.org/drawingml/2006/main" name="Innovo AI Meeting by Slidesgo">
  <a:themeElements>
    <a:clrScheme name="Simple Light">
      <a:dk1>
        <a:srgbClr val="001F35"/>
      </a:dk1>
      <a:lt1>
        <a:srgbClr val="FFFFFF"/>
      </a:lt1>
      <a:dk2>
        <a:srgbClr val="012853"/>
      </a:dk2>
      <a:lt2>
        <a:srgbClr val="FFFF70"/>
      </a:lt2>
      <a:accent1>
        <a:srgbClr val="1FFFCE"/>
      </a:accent1>
      <a:accent2>
        <a:srgbClr val="75FFD7"/>
      </a:accent2>
      <a:accent3>
        <a:srgbClr val="B0FCCE"/>
      </a:accent3>
      <a:accent4>
        <a:srgbClr val="ECFF8C"/>
      </a:accent4>
      <a:accent5>
        <a:srgbClr val="BCFD45"/>
      </a:accent5>
      <a:accent6>
        <a:srgbClr val="77FF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Innovo AI Meeting by Slidesgo</Template>
  <TotalTime>428</TotalTime>
  <Words>1115</Words>
  <Application>Microsoft Office PowerPoint</Application>
  <PresentationFormat>Widescreen</PresentationFormat>
  <Paragraphs>248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Be Vietnam</vt:lpstr>
      <vt:lpstr>Big Shoulders Text Light</vt:lpstr>
      <vt:lpstr>Blinker</vt:lpstr>
      <vt:lpstr>Blinker SemiBold</vt:lpstr>
      <vt:lpstr>Calibri</vt:lpstr>
      <vt:lpstr>Cambria Math</vt:lpstr>
      <vt:lpstr>Fira Sans Condensed Medium</vt:lpstr>
      <vt:lpstr>Proxima Nova</vt:lpstr>
      <vt:lpstr>Proxima Nova Semibold</vt:lpstr>
      <vt:lpstr>Innovo AI Meeting by Slidesgo</vt:lpstr>
      <vt:lpstr>Slidesgo Final Pages</vt:lpstr>
      <vt:lpstr>Záróvizsga beosztás Hopfield-hálózattal</vt:lpstr>
      <vt:lpstr>Neurális hálók</vt:lpstr>
      <vt:lpstr>Melyiket válasszuk?</vt:lpstr>
      <vt:lpstr>Hebb-szabály</vt:lpstr>
      <vt:lpstr>Neurális hálókról általában</vt:lpstr>
      <vt:lpstr>Hopfield</vt:lpstr>
      <vt:lpstr>PowerPoint Presentation</vt:lpstr>
      <vt:lpstr>Saját implementáció az általános Hopfieldhez képest</vt:lpstr>
      <vt:lpstr>Boltzmann</vt:lpstr>
      <vt:lpstr>Python</vt:lpstr>
      <vt:lpstr>„hopfieldnetwork” keretrendszer</vt:lpstr>
      <vt:lpstr>Git</vt:lpstr>
      <vt:lpstr>sigmoid</vt:lpstr>
      <vt:lpstr>Bővített záróvizsga követelmények</vt:lpstr>
      <vt:lpstr>A modellünk</vt:lpstr>
      <vt:lpstr>A neuronreprezentáció</vt:lpstr>
      <vt:lpstr>A neuronreprezentáció</vt:lpstr>
      <vt:lpstr>A neuronreprezentáció</vt:lpstr>
      <vt:lpstr>Minden blokkban pontosan egy elnök legyen beosztva</vt:lpstr>
      <vt:lpstr>További kidolgozott energiafüggvények</vt:lpstr>
      <vt:lpstr>További fejlesztési lehetőségek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Záróvizsga beosztás Hopfield-hálózattal</dc:title>
  <dc:creator>Domonkos Seben</dc:creator>
  <cp:lastModifiedBy>Domonkos Seben</cp:lastModifiedBy>
  <cp:revision>3</cp:revision>
  <dcterms:created xsi:type="dcterms:W3CDTF">2021-12-14T15:26:02Z</dcterms:created>
  <dcterms:modified xsi:type="dcterms:W3CDTF">2021-12-15T19:10:26Z</dcterms:modified>
</cp:coreProperties>
</file>